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58" r:id="rId2"/>
  </p:sldIdLst>
  <p:sldSz cx="28800425" cy="21599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0" autoAdjust="0"/>
    <p:restoredTop sz="94660"/>
  </p:normalViewPr>
  <p:slideViewPr>
    <p:cSldViewPr snapToGrid="0">
      <p:cViewPr>
        <p:scale>
          <a:sx n="41" d="100"/>
          <a:sy n="41" d="100"/>
        </p:scale>
        <p:origin x="258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29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E091E-FFEB-4015-A698-C1B1AFCDC46D}" type="datetimeFigureOut">
              <a:rPr lang="de-DE" smtClean="0"/>
              <a:t>24.11.2016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09B8F-9973-4320-8F27-A0E723AFD0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194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1pPr>
    <a:lvl2pPr marL="1209568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2pPr>
    <a:lvl3pPr marL="2419137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3pPr>
    <a:lvl4pPr marL="3628705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4pPr>
    <a:lvl5pPr marL="4838273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5pPr>
    <a:lvl6pPr marL="6047842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6pPr>
    <a:lvl7pPr marL="7257410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7pPr>
    <a:lvl8pPr marL="8466978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8pPr>
    <a:lvl9pPr marL="9676547" algn="l" defTabSz="2419137" rtl="0" eaLnBrk="1" latinLnBrk="0" hangingPunct="1">
      <a:defRPr sz="317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16"/>
          <p:cNvSpPr>
            <a:spLocks noGrp="1"/>
          </p:cNvSpPr>
          <p:nvPr>
            <p:ph type="pic" sz="quarter" idx="15"/>
          </p:nvPr>
        </p:nvSpPr>
        <p:spPr>
          <a:xfrm>
            <a:off x="1590336" y="4006812"/>
            <a:ext cx="2426276" cy="19752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5" name="Bildplatzhalter 16"/>
          <p:cNvSpPr>
            <a:spLocks noGrp="1"/>
          </p:cNvSpPr>
          <p:nvPr>
            <p:ph type="pic" sz="quarter" idx="22"/>
          </p:nvPr>
        </p:nvSpPr>
        <p:spPr>
          <a:xfrm>
            <a:off x="1586924" y="9882285"/>
            <a:ext cx="2426276" cy="19752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16" name="Bildplatzhalter 16"/>
          <p:cNvSpPr>
            <a:spLocks noGrp="1"/>
          </p:cNvSpPr>
          <p:nvPr>
            <p:ph type="pic" sz="quarter" idx="23"/>
          </p:nvPr>
        </p:nvSpPr>
        <p:spPr>
          <a:xfrm>
            <a:off x="1590336" y="15762693"/>
            <a:ext cx="2426276" cy="19752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29" name="Bildplatzhalter 16"/>
          <p:cNvSpPr>
            <a:spLocks noGrp="1"/>
          </p:cNvSpPr>
          <p:nvPr>
            <p:ph type="pic" sz="quarter" idx="24"/>
          </p:nvPr>
        </p:nvSpPr>
        <p:spPr>
          <a:xfrm>
            <a:off x="8320956" y="4006811"/>
            <a:ext cx="2426276" cy="19752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0" name="Bildplatzhalter 16"/>
          <p:cNvSpPr>
            <a:spLocks noGrp="1"/>
          </p:cNvSpPr>
          <p:nvPr>
            <p:ph type="pic" sz="quarter" idx="25"/>
          </p:nvPr>
        </p:nvSpPr>
        <p:spPr>
          <a:xfrm>
            <a:off x="8317544" y="9885696"/>
            <a:ext cx="2426276" cy="19752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1" name="Bildplatzhalter 16"/>
          <p:cNvSpPr>
            <a:spLocks noGrp="1"/>
          </p:cNvSpPr>
          <p:nvPr>
            <p:ph type="pic" sz="quarter" idx="26"/>
          </p:nvPr>
        </p:nvSpPr>
        <p:spPr>
          <a:xfrm>
            <a:off x="8317544" y="15759280"/>
            <a:ext cx="2426276" cy="19752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2" name="Bildplatzhalter 16"/>
          <p:cNvSpPr>
            <a:spLocks noGrp="1"/>
          </p:cNvSpPr>
          <p:nvPr>
            <p:ph type="pic" sz="quarter" idx="27"/>
          </p:nvPr>
        </p:nvSpPr>
        <p:spPr>
          <a:xfrm>
            <a:off x="15051576" y="15759279"/>
            <a:ext cx="2426276" cy="19752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3" name="Bildplatzhalter 16"/>
          <p:cNvSpPr>
            <a:spLocks noGrp="1"/>
          </p:cNvSpPr>
          <p:nvPr>
            <p:ph type="pic" sz="quarter" idx="28"/>
          </p:nvPr>
        </p:nvSpPr>
        <p:spPr>
          <a:xfrm>
            <a:off x="21782196" y="15762691"/>
            <a:ext cx="2426276" cy="19752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4" name="Bildplatzhalter 16"/>
          <p:cNvSpPr>
            <a:spLocks noGrp="1"/>
          </p:cNvSpPr>
          <p:nvPr>
            <p:ph type="pic" sz="quarter" idx="29"/>
          </p:nvPr>
        </p:nvSpPr>
        <p:spPr>
          <a:xfrm>
            <a:off x="15051576" y="9885697"/>
            <a:ext cx="2426276" cy="19752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5" name="Bildplatzhalter 16"/>
          <p:cNvSpPr>
            <a:spLocks noGrp="1"/>
          </p:cNvSpPr>
          <p:nvPr>
            <p:ph type="pic" sz="quarter" idx="30"/>
          </p:nvPr>
        </p:nvSpPr>
        <p:spPr>
          <a:xfrm>
            <a:off x="21782196" y="9885696"/>
            <a:ext cx="2426276" cy="19752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6" name="Bildplatzhalter 16"/>
          <p:cNvSpPr>
            <a:spLocks noGrp="1"/>
          </p:cNvSpPr>
          <p:nvPr>
            <p:ph type="pic" sz="quarter" idx="31"/>
          </p:nvPr>
        </p:nvSpPr>
        <p:spPr>
          <a:xfrm>
            <a:off x="15051576" y="4008703"/>
            <a:ext cx="2426276" cy="19752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  <p:sp>
        <p:nvSpPr>
          <p:cNvPr id="37" name="Bildplatzhalter 16"/>
          <p:cNvSpPr>
            <a:spLocks noGrp="1"/>
          </p:cNvSpPr>
          <p:nvPr>
            <p:ph type="pic" sz="quarter" idx="32"/>
          </p:nvPr>
        </p:nvSpPr>
        <p:spPr>
          <a:xfrm>
            <a:off x="21783017" y="4006811"/>
            <a:ext cx="2426276" cy="197526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de-DE" dirty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638800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9448" y="963866"/>
            <a:ext cx="25941528" cy="1967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7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Bildplatzhalt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Bildplatzhalter 4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6" name="Bildplatzhalter 5"/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7" name="Bildplatzhalter 6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8" name="Bildplatzhalter 7"/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9" name="Bildplatzhalter 8"/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10" name="Bildplatzhalter 9"/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11" name="Bildplatzhalter 10"/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12" name="Bildplatzhalter 11"/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3" name="Bildplatzhalter 12"/>
          <p:cNvSpPr>
            <a:spLocks noGrp="1"/>
          </p:cNvSpPr>
          <p:nvPr>
            <p:ph type="pic" sz="quarter" idx="32"/>
          </p:nvPr>
        </p:nvSpPr>
        <p:spPr/>
      </p:sp>
    </p:spTree>
    <p:extLst>
      <p:ext uri="{BB962C8B-B14F-4D97-AF65-F5344CB8AC3E}">
        <p14:creationId xmlns:p14="http://schemas.microsoft.com/office/powerpoint/2010/main" val="1592697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Patricia Schwarz</dc:creator>
  <cp:lastModifiedBy>Patricia Schwarz</cp:lastModifiedBy>
  <cp:revision>18</cp:revision>
  <dcterms:created xsi:type="dcterms:W3CDTF">2016-11-22T08:34:38Z</dcterms:created>
  <dcterms:modified xsi:type="dcterms:W3CDTF">2016-11-24T11:41:27Z</dcterms:modified>
</cp:coreProperties>
</file>