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21599525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>
        <p:scale>
          <a:sx n="33" d="100"/>
          <a:sy n="33" d="100"/>
        </p:scale>
        <p:origin x="1746" y="-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091E-FFEB-4015-A698-C1B1AFCDC46D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9B8F-9973-4320-8F27-A0E723AFD0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4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8077574" y="10630370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8077574" y="4747387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8077574" y="16506632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8077574" y="22382892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1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1346804" y="10630372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2" name="Bildplatzhalter 16"/>
          <p:cNvSpPr>
            <a:spLocks noGrp="1"/>
          </p:cNvSpPr>
          <p:nvPr>
            <p:ph type="pic" sz="quarter" idx="15"/>
          </p:nvPr>
        </p:nvSpPr>
        <p:spPr>
          <a:xfrm>
            <a:off x="1346804" y="4754109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3" name="Bildplatzhalter 16"/>
          <p:cNvSpPr>
            <a:spLocks noGrp="1"/>
          </p:cNvSpPr>
          <p:nvPr>
            <p:ph type="pic" sz="quarter" idx="16"/>
          </p:nvPr>
        </p:nvSpPr>
        <p:spPr>
          <a:xfrm>
            <a:off x="1346804" y="16506631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4" name="Bildplatzhalter 16"/>
          <p:cNvSpPr>
            <a:spLocks noGrp="1"/>
          </p:cNvSpPr>
          <p:nvPr>
            <p:ph type="pic" sz="quarter" idx="17"/>
          </p:nvPr>
        </p:nvSpPr>
        <p:spPr>
          <a:xfrm>
            <a:off x="1346804" y="22376170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5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14808344" y="10630370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6" name="Bildplatzhalter 16"/>
          <p:cNvSpPr>
            <a:spLocks noGrp="1"/>
          </p:cNvSpPr>
          <p:nvPr>
            <p:ph type="pic" sz="quarter" idx="19"/>
          </p:nvPr>
        </p:nvSpPr>
        <p:spPr>
          <a:xfrm>
            <a:off x="14808344" y="4754111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7" name="Bildplatzhalter 16"/>
          <p:cNvSpPr>
            <a:spLocks noGrp="1"/>
          </p:cNvSpPr>
          <p:nvPr>
            <p:ph type="pic" sz="quarter" idx="20"/>
          </p:nvPr>
        </p:nvSpPr>
        <p:spPr>
          <a:xfrm>
            <a:off x="14815068" y="16506631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8" name="Bildplatzhalter 16"/>
          <p:cNvSpPr>
            <a:spLocks noGrp="1"/>
          </p:cNvSpPr>
          <p:nvPr>
            <p:ph type="pic" sz="quarter" idx="21"/>
          </p:nvPr>
        </p:nvSpPr>
        <p:spPr>
          <a:xfrm>
            <a:off x="14815068" y="22382892"/>
            <a:ext cx="2433638" cy="19877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3990" y="1537652"/>
            <a:ext cx="19211544" cy="257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Bildplatzhalt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Bildplatzhalt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Bildplatzhalter 1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3" name="Bildplatzhalter 1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Bildplatzhalter 18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Bildplatzhalter 17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5783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Schwarz</dc:creator>
  <cp:lastModifiedBy>Patricia Schwarz</cp:lastModifiedBy>
  <cp:revision>16</cp:revision>
  <dcterms:created xsi:type="dcterms:W3CDTF">2016-11-22T08:34:38Z</dcterms:created>
  <dcterms:modified xsi:type="dcterms:W3CDTF">2016-11-24T11:36:28Z</dcterms:modified>
</cp:coreProperties>
</file>