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7">
            <a:extLst>
              <a:ext uri="{FF2B5EF4-FFF2-40B4-BE49-F238E27FC236}">
                <a16:creationId xmlns:a16="http://schemas.microsoft.com/office/drawing/2014/main" id="{B408D13A-3EAD-401A-A186-73DC350E619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 rot="20904398">
            <a:off x="873569" y="635738"/>
            <a:ext cx="2448766" cy="1677035"/>
          </a:xfrm>
          <a:prstGeom prst="rect">
            <a:avLst/>
          </a:prstGeom>
        </p:spPr>
        <p:txBody>
          <a:bodyPr/>
          <a:lstStyle>
            <a:lvl2pPr>
              <a:defRPr sz="1200"/>
            </a:lvl2pPr>
          </a:lstStyle>
          <a:p>
            <a:pPr lvl="1"/>
            <a:r>
              <a:rPr lang="fr-FR" dirty="0"/>
              <a:t>Insérez votre image</a:t>
            </a:r>
          </a:p>
        </p:txBody>
      </p:sp>
      <p:sp>
        <p:nvSpPr>
          <p:cNvPr id="10" name="Espace réservé du contenu 7">
            <a:extLst>
              <a:ext uri="{FF2B5EF4-FFF2-40B4-BE49-F238E27FC236}">
                <a16:creationId xmlns:a16="http://schemas.microsoft.com/office/drawing/2014/main" id="{3D0D6D4C-F341-461A-8D44-5E44B7ED644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 rot="280609">
            <a:off x="3786307" y="745887"/>
            <a:ext cx="2380495" cy="1639525"/>
          </a:xfrm>
          <a:prstGeom prst="rect">
            <a:avLst/>
          </a:prstGeom>
        </p:spPr>
        <p:txBody>
          <a:bodyPr/>
          <a:lstStyle>
            <a:lvl2pPr>
              <a:defRPr sz="1200"/>
            </a:lvl2pPr>
          </a:lstStyle>
          <a:p>
            <a:pPr lvl="1"/>
            <a:r>
              <a:rPr lang="fr-FR" dirty="0"/>
              <a:t>Insérez votre image</a:t>
            </a:r>
          </a:p>
        </p:txBody>
      </p:sp>
      <p:sp>
        <p:nvSpPr>
          <p:cNvPr id="11" name="Espace réservé du contenu 7">
            <a:extLst>
              <a:ext uri="{FF2B5EF4-FFF2-40B4-BE49-F238E27FC236}">
                <a16:creationId xmlns:a16="http://schemas.microsoft.com/office/drawing/2014/main" id="{2B9E7B07-411E-4158-A404-3A1719CE8A8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87240" y="338376"/>
            <a:ext cx="2380495" cy="1639525"/>
          </a:xfrm>
          <a:prstGeom prst="rect">
            <a:avLst/>
          </a:prstGeom>
        </p:spPr>
        <p:txBody>
          <a:bodyPr/>
          <a:lstStyle>
            <a:lvl2pPr>
              <a:defRPr sz="1200"/>
            </a:lvl2pPr>
          </a:lstStyle>
          <a:p>
            <a:pPr lvl="1"/>
            <a:r>
              <a:rPr lang="fr-FR" dirty="0"/>
              <a:t>Insérez votre image</a:t>
            </a:r>
          </a:p>
        </p:txBody>
      </p:sp>
      <p:sp>
        <p:nvSpPr>
          <p:cNvPr id="12" name="Espace réservé du contenu 7">
            <a:extLst>
              <a:ext uri="{FF2B5EF4-FFF2-40B4-BE49-F238E27FC236}">
                <a16:creationId xmlns:a16="http://schemas.microsoft.com/office/drawing/2014/main" id="{3D4DAECC-4833-491D-879C-0109B407C3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 rot="1111192">
            <a:off x="9284209" y="1121603"/>
            <a:ext cx="2392290" cy="1728730"/>
          </a:xfrm>
          <a:prstGeom prst="rect">
            <a:avLst/>
          </a:prstGeom>
        </p:spPr>
        <p:txBody>
          <a:bodyPr/>
          <a:lstStyle>
            <a:lvl2pPr>
              <a:defRPr sz="1200"/>
            </a:lvl2pPr>
          </a:lstStyle>
          <a:p>
            <a:pPr lvl="1"/>
            <a:r>
              <a:rPr lang="fr-FR" dirty="0"/>
              <a:t>Insérez votre image</a:t>
            </a:r>
          </a:p>
        </p:txBody>
      </p:sp>
    </p:spTree>
    <p:extLst>
      <p:ext uri="{BB962C8B-B14F-4D97-AF65-F5344CB8AC3E}">
        <p14:creationId xmlns:p14="http://schemas.microsoft.com/office/powerpoint/2010/main" val="271601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7">
            <a:extLst>
              <a:ext uri="{FF2B5EF4-FFF2-40B4-BE49-F238E27FC236}">
                <a16:creationId xmlns:a16="http://schemas.microsoft.com/office/drawing/2014/main" id="{B408D13A-3EAD-401A-A186-73DC350E619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 rot="20904398">
            <a:off x="873569" y="635738"/>
            <a:ext cx="2448766" cy="1677035"/>
          </a:xfrm>
          <a:prstGeom prst="rect">
            <a:avLst/>
          </a:prstGeom>
        </p:spPr>
        <p:txBody>
          <a:bodyPr/>
          <a:lstStyle>
            <a:lvl2pPr>
              <a:defRPr sz="1200"/>
            </a:lvl2pPr>
          </a:lstStyle>
          <a:p>
            <a:pPr lvl="1"/>
            <a:r>
              <a:rPr lang="fr-FR" dirty="0"/>
              <a:t>Insérez votre image</a:t>
            </a:r>
          </a:p>
        </p:txBody>
      </p:sp>
      <p:sp>
        <p:nvSpPr>
          <p:cNvPr id="10" name="Espace réservé du contenu 7">
            <a:extLst>
              <a:ext uri="{FF2B5EF4-FFF2-40B4-BE49-F238E27FC236}">
                <a16:creationId xmlns:a16="http://schemas.microsoft.com/office/drawing/2014/main" id="{3D0D6D4C-F341-461A-8D44-5E44B7ED644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 rot="280609">
            <a:off x="3786307" y="745887"/>
            <a:ext cx="2380495" cy="1639525"/>
          </a:xfrm>
          <a:prstGeom prst="rect">
            <a:avLst/>
          </a:prstGeom>
        </p:spPr>
        <p:txBody>
          <a:bodyPr/>
          <a:lstStyle>
            <a:lvl2pPr>
              <a:defRPr sz="1200"/>
            </a:lvl2pPr>
          </a:lstStyle>
          <a:p>
            <a:pPr lvl="1"/>
            <a:r>
              <a:rPr lang="fr-FR" dirty="0"/>
              <a:t>Insérez votre image</a:t>
            </a:r>
          </a:p>
        </p:txBody>
      </p:sp>
      <p:sp>
        <p:nvSpPr>
          <p:cNvPr id="11" name="Espace réservé du contenu 7">
            <a:extLst>
              <a:ext uri="{FF2B5EF4-FFF2-40B4-BE49-F238E27FC236}">
                <a16:creationId xmlns:a16="http://schemas.microsoft.com/office/drawing/2014/main" id="{2B9E7B07-411E-4158-A404-3A1719CE8A8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87240" y="338376"/>
            <a:ext cx="2380495" cy="1639525"/>
          </a:xfrm>
          <a:prstGeom prst="rect">
            <a:avLst/>
          </a:prstGeom>
        </p:spPr>
        <p:txBody>
          <a:bodyPr/>
          <a:lstStyle>
            <a:lvl2pPr>
              <a:defRPr sz="1200"/>
            </a:lvl2pPr>
          </a:lstStyle>
          <a:p>
            <a:pPr lvl="1"/>
            <a:r>
              <a:rPr lang="fr-FR" dirty="0"/>
              <a:t>Insérez votre image</a:t>
            </a:r>
          </a:p>
        </p:txBody>
      </p:sp>
      <p:sp>
        <p:nvSpPr>
          <p:cNvPr id="12" name="Espace réservé du contenu 7">
            <a:extLst>
              <a:ext uri="{FF2B5EF4-FFF2-40B4-BE49-F238E27FC236}">
                <a16:creationId xmlns:a16="http://schemas.microsoft.com/office/drawing/2014/main" id="{3D4DAECC-4833-491D-879C-0109B407C3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 rot="1111192">
            <a:off x="9284209" y="1121603"/>
            <a:ext cx="2392290" cy="1728730"/>
          </a:xfrm>
          <a:prstGeom prst="rect">
            <a:avLst/>
          </a:prstGeom>
        </p:spPr>
        <p:txBody>
          <a:bodyPr/>
          <a:lstStyle>
            <a:lvl2pPr>
              <a:defRPr sz="1200"/>
            </a:lvl2pPr>
          </a:lstStyle>
          <a:p>
            <a:pPr lvl="1"/>
            <a:r>
              <a:rPr lang="fr-FR" dirty="0"/>
              <a:t>Insérez votre image</a:t>
            </a:r>
          </a:p>
        </p:txBody>
      </p:sp>
    </p:spTree>
    <p:extLst>
      <p:ext uri="{BB962C8B-B14F-4D97-AF65-F5344CB8AC3E}">
        <p14:creationId xmlns:p14="http://schemas.microsoft.com/office/powerpoint/2010/main" val="190658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E57F700B-718E-4AB0-91E2-ADE7465207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6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B40D11E-F1BF-4A8E-B076-3461720D8B0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 sz="1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D184FE-D673-4AAE-ADD9-B7E37E1BFDA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fr-FR" sz="12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98E545-D1D0-400C-9AD9-31E5B2F77AC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sz="12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1297D03-77CF-4F8E-AA43-30E5515535A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1279310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 Loret</dc:creator>
  <cp:lastModifiedBy>Pauline Loret</cp:lastModifiedBy>
  <cp:revision>1</cp:revision>
  <dcterms:created xsi:type="dcterms:W3CDTF">2018-07-02T12:40:59Z</dcterms:created>
  <dcterms:modified xsi:type="dcterms:W3CDTF">2018-07-02T12:45:18Z</dcterms:modified>
</cp:coreProperties>
</file>