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5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D6A9212C-D7BB-4E86-9C30-B77DC252AF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rot="20982088">
            <a:off x="2344315" y="3207808"/>
            <a:ext cx="3282080" cy="2297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Insérez votre image</a:t>
            </a:r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ADF53B80-81B0-4178-A839-B607C6BF74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880445">
            <a:off x="6030405" y="1254454"/>
            <a:ext cx="4158081" cy="2850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Insérez votre image</a:t>
            </a:r>
          </a:p>
        </p:txBody>
      </p:sp>
    </p:spTree>
    <p:extLst>
      <p:ext uri="{BB962C8B-B14F-4D97-AF65-F5344CB8AC3E}">
        <p14:creationId xmlns:p14="http://schemas.microsoft.com/office/powerpoint/2010/main" val="409985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46CDEB1-C4A0-4469-A609-423832344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1847112-CF65-4CFF-90ED-F48D16F38B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D29A5F-D121-4762-8D5C-68C59F16F4A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8209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Loret</dc:creator>
  <cp:lastModifiedBy>Pauline Loret</cp:lastModifiedBy>
  <cp:revision>1</cp:revision>
  <dcterms:created xsi:type="dcterms:W3CDTF">2018-07-02T12:23:17Z</dcterms:created>
  <dcterms:modified xsi:type="dcterms:W3CDTF">2018-07-02T12:23:39Z</dcterms:modified>
</cp:coreProperties>
</file>