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1579" autoAdjust="0"/>
  </p:normalViewPr>
  <p:slideViewPr>
    <p:cSldViewPr snapToGrid="0">
      <p:cViewPr varScale="1">
        <p:scale>
          <a:sx n="79" d="100"/>
          <a:sy n="79" d="100"/>
        </p:scale>
        <p:origin x="7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F1569-108D-4E54-912F-0A7B847B0D0E}" type="datetimeFigureOut">
              <a:rPr lang="de-DE" smtClean="0"/>
              <a:t>05.09.2019</a:t>
            </a:fld>
            <a:endParaRPr lang="de-D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34FE1-AB30-4B24-8239-780C68C5799D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10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Personnalisez puis sauvegardez votre fichier au format .jpg.</a:t>
            </a:r>
          </a:p>
          <a:p>
            <a:r>
              <a:rPr lang="fr-FR" dirty="0"/>
              <a:t>Imprimez-le sur www.myposter.fr et bénéficiez de 15% </a:t>
            </a:r>
            <a:r>
              <a:rPr lang="fr-FR"/>
              <a:t>de réduction </a:t>
            </a:r>
            <a:r>
              <a:rPr lang="fr-FR" dirty="0"/>
              <a:t>immédiat en insérant le code EMPLOIDUTEMPS dans votre panier.</a:t>
            </a:r>
            <a:endParaRPr lang="de-D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34FE1-AB30-4B24-8239-780C68C5799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13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pace réservé du contenu 7">
            <a:extLst>
              <a:ext uri="{FF2B5EF4-FFF2-40B4-BE49-F238E27FC236}">
                <a16:creationId xmlns:a16="http://schemas.microsoft.com/office/drawing/2014/main" id="{46D399E6-7F18-417E-BCE6-5BE799D02863}"/>
              </a:ext>
            </a:extLst>
          </p:cNvPr>
          <p:cNvSpPr>
            <a:spLocks noGrp="1"/>
          </p:cNvSpPr>
          <p:nvPr>
            <p:ph sz="quarter" idx="81" hasCustomPrompt="1"/>
          </p:nvPr>
        </p:nvSpPr>
        <p:spPr>
          <a:xfrm>
            <a:off x="6443310" y="365786"/>
            <a:ext cx="2625189" cy="322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Écrivez votre nom et prénom</a:t>
            </a:r>
          </a:p>
        </p:txBody>
      </p:sp>
      <p:sp>
        <p:nvSpPr>
          <p:cNvPr id="110" name="Espace réservé du contenu 7">
            <a:extLst>
              <a:ext uri="{FF2B5EF4-FFF2-40B4-BE49-F238E27FC236}">
                <a16:creationId xmlns:a16="http://schemas.microsoft.com/office/drawing/2014/main" id="{2BE7A3B6-2A9A-4619-AE84-940D1D4B4019}"/>
              </a:ext>
            </a:extLst>
          </p:cNvPr>
          <p:cNvSpPr>
            <a:spLocks noGrp="1"/>
          </p:cNvSpPr>
          <p:nvPr>
            <p:ph sz="quarter" idx="82" hasCustomPrompt="1"/>
          </p:nvPr>
        </p:nvSpPr>
        <p:spPr>
          <a:xfrm>
            <a:off x="6654433" y="951303"/>
            <a:ext cx="1357053" cy="322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pPr lvl="0"/>
            <a:r>
              <a:rPr lang="fr-FR" dirty="0"/>
              <a:t>Complétez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A7407-02B2-4C0A-86F9-0FA74EA1F34D}"/>
              </a:ext>
            </a:extLst>
          </p:cNvPr>
          <p:cNvSpPr>
            <a:spLocks noGrp="1"/>
          </p:cNvSpPr>
          <p:nvPr>
            <p:ph sz="quarter" idx="83"/>
          </p:nvPr>
        </p:nvSpPr>
        <p:spPr>
          <a:xfrm>
            <a:off x="9233884" y="48870"/>
            <a:ext cx="2012950" cy="14938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fr-FR" dirty="0"/>
          </a:p>
          <a:p>
            <a:pPr lvl="0"/>
            <a:r>
              <a:rPr lang="fr-FR" dirty="0"/>
              <a:t>PHOTO</a:t>
            </a:r>
          </a:p>
        </p:txBody>
      </p:sp>
      <p:sp>
        <p:nvSpPr>
          <p:cNvPr id="111" name="Espace réservé du contenu 1">
            <a:extLst>
              <a:ext uri="{FF2B5EF4-FFF2-40B4-BE49-F238E27FC236}">
                <a16:creationId xmlns:a16="http://schemas.microsoft.com/office/drawing/2014/main" id="{0DAA868E-EF30-4572-B3DD-489CF1EA714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46150" y="22701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12" name="Espace réservé du contenu 2">
            <a:extLst>
              <a:ext uri="{FF2B5EF4-FFF2-40B4-BE49-F238E27FC236}">
                <a16:creationId xmlns:a16="http://schemas.microsoft.com/office/drawing/2014/main" id="{59A50439-AB9C-4265-BBF6-1394E792FF1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46150" y="2682656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13" name="Espace réservé du contenu 3">
            <a:extLst>
              <a:ext uri="{FF2B5EF4-FFF2-40B4-BE49-F238E27FC236}">
                <a16:creationId xmlns:a16="http://schemas.microsoft.com/office/drawing/2014/main" id="{9852C0BF-1A87-4F03-945A-4052ECAE6C1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46149" y="309518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14" name="Espace réservé du contenu 4">
            <a:extLst>
              <a:ext uri="{FF2B5EF4-FFF2-40B4-BE49-F238E27FC236}">
                <a16:creationId xmlns:a16="http://schemas.microsoft.com/office/drawing/2014/main" id="{A84ACC3B-22B7-4923-8D53-A1FDEBC80B2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46149" y="3480019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21" name="Espace réservé du contenu 11">
            <a:extLst>
              <a:ext uri="{FF2B5EF4-FFF2-40B4-BE49-F238E27FC236}">
                <a16:creationId xmlns:a16="http://schemas.microsoft.com/office/drawing/2014/main" id="{36B09417-76FC-45B3-A257-33DAC603A971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462267" y="22701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71" name="Espace réservé du contenu 4">
            <a:extLst>
              <a:ext uri="{FF2B5EF4-FFF2-40B4-BE49-F238E27FC236}">
                <a16:creationId xmlns:a16="http://schemas.microsoft.com/office/drawing/2014/main" id="{68190AD2-3A9F-4F06-B255-FCC48437B9EC}"/>
              </a:ext>
            </a:extLst>
          </p:cNvPr>
          <p:cNvSpPr>
            <a:spLocks noGrp="1"/>
          </p:cNvSpPr>
          <p:nvPr>
            <p:ph sz="quarter" idx="133" hasCustomPrompt="1"/>
          </p:nvPr>
        </p:nvSpPr>
        <p:spPr>
          <a:xfrm>
            <a:off x="946149" y="3920249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2" name="Espace réservé du contenu 4">
            <a:extLst>
              <a:ext uri="{FF2B5EF4-FFF2-40B4-BE49-F238E27FC236}">
                <a16:creationId xmlns:a16="http://schemas.microsoft.com/office/drawing/2014/main" id="{D877F395-DCDA-4CED-99BF-542ED2EA1936}"/>
              </a:ext>
            </a:extLst>
          </p:cNvPr>
          <p:cNvSpPr>
            <a:spLocks noGrp="1"/>
          </p:cNvSpPr>
          <p:nvPr>
            <p:ph sz="quarter" idx="134" hasCustomPrompt="1"/>
          </p:nvPr>
        </p:nvSpPr>
        <p:spPr>
          <a:xfrm>
            <a:off x="965202" y="4315168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3" name="Espace réservé du contenu 4">
            <a:extLst>
              <a:ext uri="{FF2B5EF4-FFF2-40B4-BE49-F238E27FC236}">
                <a16:creationId xmlns:a16="http://schemas.microsoft.com/office/drawing/2014/main" id="{7D587A4E-732D-4D8F-835A-A4B12453C038}"/>
              </a:ext>
            </a:extLst>
          </p:cNvPr>
          <p:cNvSpPr>
            <a:spLocks noGrp="1"/>
          </p:cNvSpPr>
          <p:nvPr>
            <p:ph sz="quarter" idx="135" hasCustomPrompt="1"/>
          </p:nvPr>
        </p:nvSpPr>
        <p:spPr>
          <a:xfrm>
            <a:off x="971985" y="470000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4" name="Espace réservé du contenu 4">
            <a:extLst>
              <a:ext uri="{FF2B5EF4-FFF2-40B4-BE49-F238E27FC236}">
                <a16:creationId xmlns:a16="http://schemas.microsoft.com/office/drawing/2014/main" id="{20836C95-C6FF-43EA-AFED-341CC001D317}"/>
              </a:ext>
            </a:extLst>
          </p:cNvPr>
          <p:cNvSpPr>
            <a:spLocks noGrp="1"/>
          </p:cNvSpPr>
          <p:nvPr>
            <p:ph sz="quarter" idx="136" hasCustomPrompt="1"/>
          </p:nvPr>
        </p:nvSpPr>
        <p:spPr>
          <a:xfrm>
            <a:off x="961424" y="508683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5" name="Espace réservé du contenu 4">
            <a:extLst>
              <a:ext uri="{FF2B5EF4-FFF2-40B4-BE49-F238E27FC236}">
                <a16:creationId xmlns:a16="http://schemas.microsoft.com/office/drawing/2014/main" id="{9884774B-7D5D-47DF-B6DA-CA67BF9F8088}"/>
              </a:ext>
            </a:extLst>
          </p:cNvPr>
          <p:cNvSpPr>
            <a:spLocks noGrp="1"/>
          </p:cNvSpPr>
          <p:nvPr>
            <p:ph sz="quarter" idx="137" hasCustomPrompt="1"/>
          </p:nvPr>
        </p:nvSpPr>
        <p:spPr>
          <a:xfrm>
            <a:off x="933996" y="54999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6" name="Espace réservé du contenu 4">
            <a:extLst>
              <a:ext uri="{FF2B5EF4-FFF2-40B4-BE49-F238E27FC236}">
                <a16:creationId xmlns:a16="http://schemas.microsoft.com/office/drawing/2014/main" id="{897099F4-7162-4F35-BCC2-E3673B90F956}"/>
              </a:ext>
            </a:extLst>
          </p:cNvPr>
          <p:cNvSpPr>
            <a:spLocks noGrp="1"/>
          </p:cNvSpPr>
          <p:nvPr>
            <p:ph sz="quarter" idx="138" hasCustomPrompt="1"/>
          </p:nvPr>
        </p:nvSpPr>
        <p:spPr>
          <a:xfrm>
            <a:off x="942374" y="58920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l’heure</a:t>
            </a:r>
          </a:p>
        </p:txBody>
      </p:sp>
      <p:sp>
        <p:nvSpPr>
          <p:cNvPr id="177" name="Espace réservé du contenu 11">
            <a:extLst>
              <a:ext uri="{FF2B5EF4-FFF2-40B4-BE49-F238E27FC236}">
                <a16:creationId xmlns:a16="http://schemas.microsoft.com/office/drawing/2014/main" id="{AADC09D4-DE74-430F-8113-9377C54837A9}"/>
              </a:ext>
            </a:extLst>
          </p:cNvPr>
          <p:cNvSpPr>
            <a:spLocks noGrp="1"/>
          </p:cNvSpPr>
          <p:nvPr>
            <p:ph sz="quarter" idx="139" hasCustomPrompt="1"/>
          </p:nvPr>
        </p:nvSpPr>
        <p:spPr>
          <a:xfrm>
            <a:off x="2399148" y="268265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78" name="Espace réservé du contenu 11">
            <a:extLst>
              <a:ext uri="{FF2B5EF4-FFF2-40B4-BE49-F238E27FC236}">
                <a16:creationId xmlns:a16="http://schemas.microsoft.com/office/drawing/2014/main" id="{D0E7A0B6-CBFA-4895-8CD9-41076903182A}"/>
              </a:ext>
            </a:extLst>
          </p:cNvPr>
          <p:cNvSpPr>
            <a:spLocks noGrp="1"/>
          </p:cNvSpPr>
          <p:nvPr>
            <p:ph sz="quarter" idx="140" hasCustomPrompt="1"/>
          </p:nvPr>
        </p:nvSpPr>
        <p:spPr>
          <a:xfrm>
            <a:off x="2399148" y="310496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79" name="Espace réservé du contenu 11">
            <a:extLst>
              <a:ext uri="{FF2B5EF4-FFF2-40B4-BE49-F238E27FC236}">
                <a16:creationId xmlns:a16="http://schemas.microsoft.com/office/drawing/2014/main" id="{A5AAC453-543A-4106-9648-66B86FAEB884}"/>
              </a:ext>
            </a:extLst>
          </p:cNvPr>
          <p:cNvSpPr>
            <a:spLocks noGrp="1"/>
          </p:cNvSpPr>
          <p:nvPr>
            <p:ph sz="quarter" idx="141" hasCustomPrompt="1"/>
          </p:nvPr>
        </p:nvSpPr>
        <p:spPr>
          <a:xfrm>
            <a:off x="2399148" y="3480018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0" name="Espace réservé du contenu 11">
            <a:extLst>
              <a:ext uri="{FF2B5EF4-FFF2-40B4-BE49-F238E27FC236}">
                <a16:creationId xmlns:a16="http://schemas.microsoft.com/office/drawing/2014/main" id="{34B87B21-BE2E-4EF2-9199-E8AF37E792AA}"/>
              </a:ext>
            </a:extLst>
          </p:cNvPr>
          <p:cNvSpPr>
            <a:spLocks noGrp="1"/>
          </p:cNvSpPr>
          <p:nvPr>
            <p:ph sz="quarter" idx="142" hasCustomPrompt="1"/>
          </p:nvPr>
        </p:nvSpPr>
        <p:spPr>
          <a:xfrm>
            <a:off x="2377136" y="390612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1" name="Espace réservé du contenu 11">
            <a:extLst>
              <a:ext uri="{FF2B5EF4-FFF2-40B4-BE49-F238E27FC236}">
                <a16:creationId xmlns:a16="http://schemas.microsoft.com/office/drawing/2014/main" id="{8C29BD6B-163C-4119-AF6B-D717A946F67C}"/>
              </a:ext>
            </a:extLst>
          </p:cNvPr>
          <p:cNvSpPr>
            <a:spLocks noGrp="1"/>
          </p:cNvSpPr>
          <p:nvPr>
            <p:ph sz="quarter" idx="143" hasCustomPrompt="1"/>
          </p:nvPr>
        </p:nvSpPr>
        <p:spPr>
          <a:xfrm>
            <a:off x="2409539" y="428118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2" name="Espace réservé du contenu 11">
            <a:extLst>
              <a:ext uri="{FF2B5EF4-FFF2-40B4-BE49-F238E27FC236}">
                <a16:creationId xmlns:a16="http://schemas.microsoft.com/office/drawing/2014/main" id="{9BEE144E-F7F6-4A5A-839D-9C7E05A29D7C}"/>
              </a:ext>
            </a:extLst>
          </p:cNvPr>
          <p:cNvSpPr>
            <a:spLocks noGrp="1"/>
          </p:cNvSpPr>
          <p:nvPr>
            <p:ph sz="quarter" idx="144" hasCustomPrompt="1"/>
          </p:nvPr>
        </p:nvSpPr>
        <p:spPr>
          <a:xfrm>
            <a:off x="2388365" y="467825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3" name="Espace réservé du contenu 11">
            <a:extLst>
              <a:ext uri="{FF2B5EF4-FFF2-40B4-BE49-F238E27FC236}">
                <a16:creationId xmlns:a16="http://schemas.microsoft.com/office/drawing/2014/main" id="{BFEF97A0-8ED5-42EE-8741-E6C390E2BBFC}"/>
              </a:ext>
            </a:extLst>
          </p:cNvPr>
          <p:cNvSpPr>
            <a:spLocks noGrp="1"/>
          </p:cNvSpPr>
          <p:nvPr>
            <p:ph sz="quarter" idx="145" hasCustomPrompt="1"/>
          </p:nvPr>
        </p:nvSpPr>
        <p:spPr>
          <a:xfrm>
            <a:off x="2409539" y="510271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4" name="Espace réservé du contenu 11">
            <a:extLst>
              <a:ext uri="{FF2B5EF4-FFF2-40B4-BE49-F238E27FC236}">
                <a16:creationId xmlns:a16="http://schemas.microsoft.com/office/drawing/2014/main" id="{E48BAF20-83A9-4E79-8B5F-19C431631560}"/>
              </a:ext>
            </a:extLst>
          </p:cNvPr>
          <p:cNvSpPr>
            <a:spLocks noGrp="1"/>
          </p:cNvSpPr>
          <p:nvPr>
            <p:ph sz="quarter" idx="146" hasCustomPrompt="1"/>
          </p:nvPr>
        </p:nvSpPr>
        <p:spPr>
          <a:xfrm>
            <a:off x="2405236" y="55178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5" name="Espace réservé du contenu 11">
            <a:extLst>
              <a:ext uri="{FF2B5EF4-FFF2-40B4-BE49-F238E27FC236}">
                <a16:creationId xmlns:a16="http://schemas.microsoft.com/office/drawing/2014/main" id="{0BAF2380-1448-4E75-A20F-360A0EC2AA4F}"/>
              </a:ext>
            </a:extLst>
          </p:cNvPr>
          <p:cNvSpPr>
            <a:spLocks noGrp="1"/>
          </p:cNvSpPr>
          <p:nvPr>
            <p:ph sz="quarter" idx="147" hasCustomPrompt="1"/>
          </p:nvPr>
        </p:nvSpPr>
        <p:spPr>
          <a:xfrm>
            <a:off x="2361159" y="5904663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6" name="Espace réservé du contenu 11">
            <a:extLst>
              <a:ext uri="{FF2B5EF4-FFF2-40B4-BE49-F238E27FC236}">
                <a16:creationId xmlns:a16="http://schemas.microsoft.com/office/drawing/2014/main" id="{9EB920E0-7054-467A-9D1A-58F88215C97C}"/>
              </a:ext>
            </a:extLst>
          </p:cNvPr>
          <p:cNvSpPr>
            <a:spLocks noGrp="1"/>
          </p:cNvSpPr>
          <p:nvPr>
            <p:ph sz="quarter" idx="148" hasCustomPrompt="1"/>
          </p:nvPr>
        </p:nvSpPr>
        <p:spPr>
          <a:xfrm>
            <a:off x="3949484" y="22701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7" name="Espace réservé du contenu 11">
            <a:extLst>
              <a:ext uri="{FF2B5EF4-FFF2-40B4-BE49-F238E27FC236}">
                <a16:creationId xmlns:a16="http://schemas.microsoft.com/office/drawing/2014/main" id="{CA02B613-D8AE-453C-8855-56EAF6602727}"/>
              </a:ext>
            </a:extLst>
          </p:cNvPr>
          <p:cNvSpPr>
            <a:spLocks noGrp="1"/>
          </p:cNvSpPr>
          <p:nvPr>
            <p:ph sz="quarter" idx="149" hasCustomPrompt="1"/>
          </p:nvPr>
        </p:nvSpPr>
        <p:spPr>
          <a:xfrm>
            <a:off x="3886365" y="268265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8" name="Espace réservé du contenu 11">
            <a:extLst>
              <a:ext uri="{FF2B5EF4-FFF2-40B4-BE49-F238E27FC236}">
                <a16:creationId xmlns:a16="http://schemas.microsoft.com/office/drawing/2014/main" id="{7D40A760-E27F-4022-89FB-F28E9616A328}"/>
              </a:ext>
            </a:extLst>
          </p:cNvPr>
          <p:cNvSpPr>
            <a:spLocks noGrp="1"/>
          </p:cNvSpPr>
          <p:nvPr>
            <p:ph sz="quarter" idx="150" hasCustomPrompt="1"/>
          </p:nvPr>
        </p:nvSpPr>
        <p:spPr>
          <a:xfrm>
            <a:off x="3886365" y="310496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89" name="Espace réservé du contenu 11">
            <a:extLst>
              <a:ext uri="{FF2B5EF4-FFF2-40B4-BE49-F238E27FC236}">
                <a16:creationId xmlns:a16="http://schemas.microsoft.com/office/drawing/2014/main" id="{6CCFD2CD-ADF4-4425-B2E2-971CAECF885E}"/>
              </a:ext>
            </a:extLst>
          </p:cNvPr>
          <p:cNvSpPr>
            <a:spLocks noGrp="1"/>
          </p:cNvSpPr>
          <p:nvPr>
            <p:ph sz="quarter" idx="151" hasCustomPrompt="1"/>
          </p:nvPr>
        </p:nvSpPr>
        <p:spPr>
          <a:xfrm>
            <a:off x="3886365" y="3480018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0" name="Espace réservé du contenu 11">
            <a:extLst>
              <a:ext uri="{FF2B5EF4-FFF2-40B4-BE49-F238E27FC236}">
                <a16:creationId xmlns:a16="http://schemas.microsoft.com/office/drawing/2014/main" id="{D6394CC2-6903-4668-B81A-3A47C354EC8A}"/>
              </a:ext>
            </a:extLst>
          </p:cNvPr>
          <p:cNvSpPr>
            <a:spLocks noGrp="1"/>
          </p:cNvSpPr>
          <p:nvPr>
            <p:ph sz="quarter" idx="152" hasCustomPrompt="1"/>
          </p:nvPr>
        </p:nvSpPr>
        <p:spPr>
          <a:xfrm>
            <a:off x="3864353" y="390612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1" name="Espace réservé du contenu 11">
            <a:extLst>
              <a:ext uri="{FF2B5EF4-FFF2-40B4-BE49-F238E27FC236}">
                <a16:creationId xmlns:a16="http://schemas.microsoft.com/office/drawing/2014/main" id="{9E56FEEA-3DF8-4866-A1BB-E62F8E431183}"/>
              </a:ext>
            </a:extLst>
          </p:cNvPr>
          <p:cNvSpPr>
            <a:spLocks noGrp="1"/>
          </p:cNvSpPr>
          <p:nvPr>
            <p:ph sz="quarter" idx="153" hasCustomPrompt="1"/>
          </p:nvPr>
        </p:nvSpPr>
        <p:spPr>
          <a:xfrm>
            <a:off x="3896756" y="428118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2" name="Espace réservé du contenu 11">
            <a:extLst>
              <a:ext uri="{FF2B5EF4-FFF2-40B4-BE49-F238E27FC236}">
                <a16:creationId xmlns:a16="http://schemas.microsoft.com/office/drawing/2014/main" id="{01F185B3-EF50-498D-8BDB-ED8A29C3F2E6}"/>
              </a:ext>
            </a:extLst>
          </p:cNvPr>
          <p:cNvSpPr>
            <a:spLocks noGrp="1"/>
          </p:cNvSpPr>
          <p:nvPr>
            <p:ph sz="quarter" idx="154" hasCustomPrompt="1"/>
          </p:nvPr>
        </p:nvSpPr>
        <p:spPr>
          <a:xfrm>
            <a:off x="3875582" y="467825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3" name="Espace réservé du contenu 11">
            <a:extLst>
              <a:ext uri="{FF2B5EF4-FFF2-40B4-BE49-F238E27FC236}">
                <a16:creationId xmlns:a16="http://schemas.microsoft.com/office/drawing/2014/main" id="{95705665-A88A-46A5-B7A8-393B1E516EEB}"/>
              </a:ext>
            </a:extLst>
          </p:cNvPr>
          <p:cNvSpPr>
            <a:spLocks noGrp="1"/>
          </p:cNvSpPr>
          <p:nvPr>
            <p:ph sz="quarter" idx="155" hasCustomPrompt="1"/>
          </p:nvPr>
        </p:nvSpPr>
        <p:spPr>
          <a:xfrm>
            <a:off x="3896756" y="510271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4" name="Espace réservé du contenu 11">
            <a:extLst>
              <a:ext uri="{FF2B5EF4-FFF2-40B4-BE49-F238E27FC236}">
                <a16:creationId xmlns:a16="http://schemas.microsoft.com/office/drawing/2014/main" id="{38F9D473-0B43-4724-92CF-1E00A9935BC1}"/>
              </a:ext>
            </a:extLst>
          </p:cNvPr>
          <p:cNvSpPr>
            <a:spLocks noGrp="1"/>
          </p:cNvSpPr>
          <p:nvPr>
            <p:ph sz="quarter" idx="156" hasCustomPrompt="1"/>
          </p:nvPr>
        </p:nvSpPr>
        <p:spPr>
          <a:xfrm>
            <a:off x="3892453" y="55178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195" name="Espace réservé du contenu 11">
            <a:extLst>
              <a:ext uri="{FF2B5EF4-FFF2-40B4-BE49-F238E27FC236}">
                <a16:creationId xmlns:a16="http://schemas.microsoft.com/office/drawing/2014/main" id="{0699F980-68AB-4241-84B1-41C84E49EA4F}"/>
              </a:ext>
            </a:extLst>
          </p:cNvPr>
          <p:cNvSpPr>
            <a:spLocks noGrp="1"/>
          </p:cNvSpPr>
          <p:nvPr>
            <p:ph sz="quarter" idx="157" hasCustomPrompt="1"/>
          </p:nvPr>
        </p:nvSpPr>
        <p:spPr>
          <a:xfrm>
            <a:off x="3848376" y="5904663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06" name="Espace réservé du contenu 11">
            <a:extLst>
              <a:ext uri="{FF2B5EF4-FFF2-40B4-BE49-F238E27FC236}">
                <a16:creationId xmlns:a16="http://schemas.microsoft.com/office/drawing/2014/main" id="{9C8A04A4-F7A0-467C-9A4D-31719B722704}"/>
              </a:ext>
            </a:extLst>
          </p:cNvPr>
          <p:cNvSpPr>
            <a:spLocks noGrp="1"/>
          </p:cNvSpPr>
          <p:nvPr>
            <p:ph sz="quarter" idx="158" hasCustomPrompt="1"/>
          </p:nvPr>
        </p:nvSpPr>
        <p:spPr>
          <a:xfrm>
            <a:off x="5440920" y="22701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07" name="Espace réservé du contenu 11">
            <a:extLst>
              <a:ext uri="{FF2B5EF4-FFF2-40B4-BE49-F238E27FC236}">
                <a16:creationId xmlns:a16="http://schemas.microsoft.com/office/drawing/2014/main" id="{FB03EE06-7AB9-4E15-911B-A59F6FD5DEB5}"/>
              </a:ext>
            </a:extLst>
          </p:cNvPr>
          <p:cNvSpPr>
            <a:spLocks noGrp="1"/>
          </p:cNvSpPr>
          <p:nvPr>
            <p:ph sz="quarter" idx="159" hasCustomPrompt="1"/>
          </p:nvPr>
        </p:nvSpPr>
        <p:spPr>
          <a:xfrm>
            <a:off x="5377801" y="268265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08" name="Espace réservé du contenu 11">
            <a:extLst>
              <a:ext uri="{FF2B5EF4-FFF2-40B4-BE49-F238E27FC236}">
                <a16:creationId xmlns:a16="http://schemas.microsoft.com/office/drawing/2014/main" id="{ADE3D141-8E1C-467F-A64C-6054D219ECEB}"/>
              </a:ext>
            </a:extLst>
          </p:cNvPr>
          <p:cNvSpPr>
            <a:spLocks noGrp="1"/>
          </p:cNvSpPr>
          <p:nvPr>
            <p:ph sz="quarter" idx="160" hasCustomPrompt="1"/>
          </p:nvPr>
        </p:nvSpPr>
        <p:spPr>
          <a:xfrm>
            <a:off x="5377801" y="310496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09" name="Espace réservé du contenu 11">
            <a:extLst>
              <a:ext uri="{FF2B5EF4-FFF2-40B4-BE49-F238E27FC236}">
                <a16:creationId xmlns:a16="http://schemas.microsoft.com/office/drawing/2014/main" id="{B218C510-3264-4443-8A1D-B7A2E6C91FF7}"/>
              </a:ext>
            </a:extLst>
          </p:cNvPr>
          <p:cNvSpPr>
            <a:spLocks noGrp="1"/>
          </p:cNvSpPr>
          <p:nvPr>
            <p:ph sz="quarter" idx="161" hasCustomPrompt="1"/>
          </p:nvPr>
        </p:nvSpPr>
        <p:spPr>
          <a:xfrm>
            <a:off x="5377801" y="3480018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0" name="Espace réservé du contenu 11">
            <a:extLst>
              <a:ext uri="{FF2B5EF4-FFF2-40B4-BE49-F238E27FC236}">
                <a16:creationId xmlns:a16="http://schemas.microsoft.com/office/drawing/2014/main" id="{62547D83-A80C-47AA-AD74-DE4D1282F0A4}"/>
              </a:ext>
            </a:extLst>
          </p:cNvPr>
          <p:cNvSpPr>
            <a:spLocks noGrp="1"/>
          </p:cNvSpPr>
          <p:nvPr>
            <p:ph sz="quarter" idx="162" hasCustomPrompt="1"/>
          </p:nvPr>
        </p:nvSpPr>
        <p:spPr>
          <a:xfrm>
            <a:off x="5355789" y="390612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1" name="Espace réservé du contenu 11">
            <a:extLst>
              <a:ext uri="{FF2B5EF4-FFF2-40B4-BE49-F238E27FC236}">
                <a16:creationId xmlns:a16="http://schemas.microsoft.com/office/drawing/2014/main" id="{556D5DF3-832F-498A-AAB9-42C5C7BD5093}"/>
              </a:ext>
            </a:extLst>
          </p:cNvPr>
          <p:cNvSpPr>
            <a:spLocks noGrp="1"/>
          </p:cNvSpPr>
          <p:nvPr>
            <p:ph sz="quarter" idx="163" hasCustomPrompt="1"/>
          </p:nvPr>
        </p:nvSpPr>
        <p:spPr>
          <a:xfrm>
            <a:off x="5388192" y="428118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2" name="Espace réservé du contenu 11">
            <a:extLst>
              <a:ext uri="{FF2B5EF4-FFF2-40B4-BE49-F238E27FC236}">
                <a16:creationId xmlns:a16="http://schemas.microsoft.com/office/drawing/2014/main" id="{89B2E15C-EE9F-4D5A-9809-B7C79B5ECC94}"/>
              </a:ext>
            </a:extLst>
          </p:cNvPr>
          <p:cNvSpPr>
            <a:spLocks noGrp="1"/>
          </p:cNvSpPr>
          <p:nvPr>
            <p:ph sz="quarter" idx="164" hasCustomPrompt="1"/>
          </p:nvPr>
        </p:nvSpPr>
        <p:spPr>
          <a:xfrm>
            <a:off x="5367018" y="467825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3" name="Espace réservé du contenu 11">
            <a:extLst>
              <a:ext uri="{FF2B5EF4-FFF2-40B4-BE49-F238E27FC236}">
                <a16:creationId xmlns:a16="http://schemas.microsoft.com/office/drawing/2014/main" id="{1E412FC1-2444-4DF2-BA05-92E7C0FB3D71}"/>
              </a:ext>
            </a:extLst>
          </p:cNvPr>
          <p:cNvSpPr>
            <a:spLocks noGrp="1"/>
          </p:cNvSpPr>
          <p:nvPr>
            <p:ph sz="quarter" idx="165" hasCustomPrompt="1"/>
          </p:nvPr>
        </p:nvSpPr>
        <p:spPr>
          <a:xfrm>
            <a:off x="5388192" y="510271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4" name="Espace réservé du contenu 11">
            <a:extLst>
              <a:ext uri="{FF2B5EF4-FFF2-40B4-BE49-F238E27FC236}">
                <a16:creationId xmlns:a16="http://schemas.microsoft.com/office/drawing/2014/main" id="{DCFE01D0-E741-4149-AFDC-CC072FF6A23C}"/>
              </a:ext>
            </a:extLst>
          </p:cNvPr>
          <p:cNvSpPr>
            <a:spLocks noGrp="1"/>
          </p:cNvSpPr>
          <p:nvPr>
            <p:ph sz="quarter" idx="166" hasCustomPrompt="1"/>
          </p:nvPr>
        </p:nvSpPr>
        <p:spPr>
          <a:xfrm>
            <a:off x="5383889" y="55178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5" name="Espace réservé du contenu 11">
            <a:extLst>
              <a:ext uri="{FF2B5EF4-FFF2-40B4-BE49-F238E27FC236}">
                <a16:creationId xmlns:a16="http://schemas.microsoft.com/office/drawing/2014/main" id="{7020EC72-E330-48FC-A089-1BA1E68E0F8E}"/>
              </a:ext>
            </a:extLst>
          </p:cNvPr>
          <p:cNvSpPr>
            <a:spLocks noGrp="1"/>
          </p:cNvSpPr>
          <p:nvPr>
            <p:ph sz="quarter" idx="167" hasCustomPrompt="1"/>
          </p:nvPr>
        </p:nvSpPr>
        <p:spPr>
          <a:xfrm>
            <a:off x="5339812" y="5904663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6" name="Espace réservé du contenu 11">
            <a:extLst>
              <a:ext uri="{FF2B5EF4-FFF2-40B4-BE49-F238E27FC236}">
                <a16:creationId xmlns:a16="http://schemas.microsoft.com/office/drawing/2014/main" id="{8502C62D-0B82-4BAF-A77D-DA5A434BEE2C}"/>
              </a:ext>
            </a:extLst>
          </p:cNvPr>
          <p:cNvSpPr>
            <a:spLocks noGrp="1"/>
          </p:cNvSpPr>
          <p:nvPr>
            <p:ph sz="quarter" idx="168" hasCustomPrompt="1"/>
          </p:nvPr>
        </p:nvSpPr>
        <p:spPr>
          <a:xfrm>
            <a:off x="6900486" y="225749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7" name="Espace réservé du contenu 11">
            <a:extLst>
              <a:ext uri="{FF2B5EF4-FFF2-40B4-BE49-F238E27FC236}">
                <a16:creationId xmlns:a16="http://schemas.microsoft.com/office/drawing/2014/main" id="{86F8E232-1C53-46CE-99DF-8263AD271CCC}"/>
              </a:ext>
            </a:extLst>
          </p:cNvPr>
          <p:cNvSpPr>
            <a:spLocks noGrp="1"/>
          </p:cNvSpPr>
          <p:nvPr>
            <p:ph sz="quarter" idx="169" hasCustomPrompt="1"/>
          </p:nvPr>
        </p:nvSpPr>
        <p:spPr>
          <a:xfrm>
            <a:off x="6837367" y="267002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8" name="Espace réservé du contenu 11">
            <a:extLst>
              <a:ext uri="{FF2B5EF4-FFF2-40B4-BE49-F238E27FC236}">
                <a16:creationId xmlns:a16="http://schemas.microsoft.com/office/drawing/2014/main" id="{A1023B4C-F2AC-4E5F-A6EE-4F5CCB5B1455}"/>
              </a:ext>
            </a:extLst>
          </p:cNvPr>
          <p:cNvSpPr>
            <a:spLocks noGrp="1"/>
          </p:cNvSpPr>
          <p:nvPr>
            <p:ph sz="quarter" idx="170" hasCustomPrompt="1"/>
          </p:nvPr>
        </p:nvSpPr>
        <p:spPr>
          <a:xfrm>
            <a:off x="6837367" y="309233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19" name="Espace réservé du contenu 11">
            <a:extLst>
              <a:ext uri="{FF2B5EF4-FFF2-40B4-BE49-F238E27FC236}">
                <a16:creationId xmlns:a16="http://schemas.microsoft.com/office/drawing/2014/main" id="{707AC418-35B8-4767-AF3B-F69B215AF9A5}"/>
              </a:ext>
            </a:extLst>
          </p:cNvPr>
          <p:cNvSpPr>
            <a:spLocks noGrp="1"/>
          </p:cNvSpPr>
          <p:nvPr>
            <p:ph sz="quarter" idx="171" hasCustomPrompt="1"/>
          </p:nvPr>
        </p:nvSpPr>
        <p:spPr>
          <a:xfrm>
            <a:off x="6837367" y="346738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0" name="Espace réservé du contenu 11">
            <a:extLst>
              <a:ext uri="{FF2B5EF4-FFF2-40B4-BE49-F238E27FC236}">
                <a16:creationId xmlns:a16="http://schemas.microsoft.com/office/drawing/2014/main" id="{67005F66-1F34-4EB4-BA9B-D6FA18F627CA}"/>
              </a:ext>
            </a:extLst>
          </p:cNvPr>
          <p:cNvSpPr>
            <a:spLocks noGrp="1"/>
          </p:cNvSpPr>
          <p:nvPr>
            <p:ph sz="quarter" idx="172" hasCustomPrompt="1"/>
          </p:nvPr>
        </p:nvSpPr>
        <p:spPr>
          <a:xfrm>
            <a:off x="6815355" y="3893496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1" name="Espace réservé du contenu 11">
            <a:extLst>
              <a:ext uri="{FF2B5EF4-FFF2-40B4-BE49-F238E27FC236}">
                <a16:creationId xmlns:a16="http://schemas.microsoft.com/office/drawing/2014/main" id="{84B3EF8F-2ED7-4C20-A4D7-11A2E3945FC3}"/>
              </a:ext>
            </a:extLst>
          </p:cNvPr>
          <p:cNvSpPr>
            <a:spLocks noGrp="1"/>
          </p:cNvSpPr>
          <p:nvPr>
            <p:ph sz="quarter" idx="173" hasCustomPrompt="1"/>
          </p:nvPr>
        </p:nvSpPr>
        <p:spPr>
          <a:xfrm>
            <a:off x="6847758" y="4268549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2" name="Espace réservé du contenu 11">
            <a:extLst>
              <a:ext uri="{FF2B5EF4-FFF2-40B4-BE49-F238E27FC236}">
                <a16:creationId xmlns:a16="http://schemas.microsoft.com/office/drawing/2014/main" id="{2697F656-4579-4BF8-9A74-131B7C27D252}"/>
              </a:ext>
            </a:extLst>
          </p:cNvPr>
          <p:cNvSpPr>
            <a:spLocks noGrp="1"/>
          </p:cNvSpPr>
          <p:nvPr>
            <p:ph sz="quarter" idx="174" hasCustomPrompt="1"/>
          </p:nvPr>
        </p:nvSpPr>
        <p:spPr>
          <a:xfrm>
            <a:off x="6826584" y="466562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3" name="Espace réservé du contenu 11">
            <a:extLst>
              <a:ext uri="{FF2B5EF4-FFF2-40B4-BE49-F238E27FC236}">
                <a16:creationId xmlns:a16="http://schemas.microsoft.com/office/drawing/2014/main" id="{6D0A5D30-E4B4-4110-B423-529EF325654D}"/>
              </a:ext>
            </a:extLst>
          </p:cNvPr>
          <p:cNvSpPr>
            <a:spLocks noGrp="1"/>
          </p:cNvSpPr>
          <p:nvPr>
            <p:ph sz="quarter" idx="175" hasCustomPrompt="1"/>
          </p:nvPr>
        </p:nvSpPr>
        <p:spPr>
          <a:xfrm>
            <a:off x="6847758" y="509008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4" name="Espace réservé du contenu 11">
            <a:extLst>
              <a:ext uri="{FF2B5EF4-FFF2-40B4-BE49-F238E27FC236}">
                <a16:creationId xmlns:a16="http://schemas.microsoft.com/office/drawing/2014/main" id="{41FB7081-7CCC-4640-B1CC-BAE63E8EF4F1}"/>
              </a:ext>
            </a:extLst>
          </p:cNvPr>
          <p:cNvSpPr>
            <a:spLocks noGrp="1"/>
          </p:cNvSpPr>
          <p:nvPr>
            <p:ph sz="quarter" idx="176" hasCustomPrompt="1"/>
          </p:nvPr>
        </p:nvSpPr>
        <p:spPr>
          <a:xfrm>
            <a:off x="6843455" y="550520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25" name="Espace réservé du contenu 11">
            <a:extLst>
              <a:ext uri="{FF2B5EF4-FFF2-40B4-BE49-F238E27FC236}">
                <a16:creationId xmlns:a16="http://schemas.microsoft.com/office/drawing/2014/main" id="{E53E7B7D-6EEA-4B2B-901E-205FDF407F27}"/>
              </a:ext>
            </a:extLst>
          </p:cNvPr>
          <p:cNvSpPr>
            <a:spLocks noGrp="1"/>
          </p:cNvSpPr>
          <p:nvPr>
            <p:ph sz="quarter" idx="177" hasCustomPrompt="1"/>
          </p:nvPr>
        </p:nvSpPr>
        <p:spPr>
          <a:xfrm>
            <a:off x="6799378" y="58920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36" name="Espace réservé du contenu 11">
            <a:extLst>
              <a:ext uri="{FF2B5EF4-FFF2-40B4-BE49-F238E27FC236}">
                <a16:creationId xmlns:a16="http://schemas.microsoft.com/office/drawing/2014/main" id="{B141565E-7500-44AE-A5CE-419982C53545}"/>
              </a:ext>
            </a:extLst>
          </p:cNvPr>
          <p:cNvSpPr>
            <a:spLocks noGrp="1"/>
          </p:cNvSpPr>
          <p:nvPr>
            <p:ph sz="quarter" idx="178" hasCustomPrompt="1"/>
          </p:nvPr>
        </p:nvSpPr>
        <p:spPr>
          <a:xfrm>
            <a:off x="8368845" y="225749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37" name="Espace réservé du contenu 11">
            <a:extLst>
              <a:ext uri="{FF2B5EF4-FFF2-40B4-BE49-F238E27FC236}">
                <a16:creationId xmlns:a16="http://schemas.microsoft.com/office/drawing/2014/main" id="{91E7DC14-2302-4C72-8707-70D6F1FB21B2}"/>
              </a:ext>
            </a:extLst>
          </p:cNvPr>
          <p:cNvSpPr>
            <a:spLocks noGrp="1"/>
          </p:cNvSpPr>
          <p:nvPr>
            <p:ph sz="quarter" idx="179" hasCustomPrompt="1"/>
          </p:nvPr>
        </p:nvSpPr>
        <p:spPr>
          <a:xfrm>
            <a:off x="8305726" y="267002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38" name="Espace réservé du contenu 11">
            <a:extLst>
              <a:ext uri="{FF2B5EF4-FFF2-40B4-BE49-F238E27FC236}">
                <a16:creationId xmlns:a16="http://schemas.microsoft.com/office/drawing/2014/main" id="{0CB6350C-0ABF-4836-BCD8-5851C163D663}"/>
              </a:ext>
            </a:extLst>
          </p:cNvPr>
          <p:cNvSpPr>
            <a:spLocks noGrp="1"/>
          </p:cNvSpPr>
          <p:nvPr>
            <p:ph sz="quarter" idx="180" hasCustomPrompt="1"/>
          </p:nvPr>
        </p:nvSpPr>
        <p:spPr>
          <a:xfrm>
            <a:off x="8305726" y="3092334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39" name="Espace réservé du contenu 11">
            <a:extLst>
              <a:ext uri="{FF2B5EF4-FFF2-40B4-BE49-F238E27FC236}">
                <a16:creationId xmlns:a16="http://schemas.microsoft.com/office/drawing/2014/main" id="{C3BF5C6D-B3EB-42C6-B366-8E0054CA61CC}"/>
              </a:ext>
            </a:extLst>
          </p:cNvPr>
          <p:cNvSpPr>
            <a:spLocks noGrp="1"/>
          </p:cNvSpPr>
          <p:nvPr>
            <p:ph sz="quarter" idx="181" hasCustomPrompt="1"/>
          </p:nvPr>
        </p:nvSpPr>
        <p:spPr>
          <a:xfrm>
            <a:off x="8305726" y="346738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0" name="Espace réservé du contenu 11">
            <a:extLst>
              <a:ext uri="{FF2B5EF4-FFF2-40B4-BE49-F238E27FC236}">
                <a16:creationId xmlns:a16="http://schemas.microsoft.com/office/drawing/2014/main" id="{EA1CB412-F721-4BB2-9E87-418086D329E0}"/>
              </a:ext>
            </a:extLst>
          </p:cNvPr>
          <p:cNvSpPr>
            <a:spLocks noGrp="1"/>
          </p:cNvSpPr>
          <p:nvPr>
            <p:ph sz="quarter" idx="182" hasCustomPrompt="1"/>
          </p:nvPr>
        </p:nvSpPr>
        <p:spPr>
          <a:xfrm>
            <a:off x="8283714" y="3893496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1" name="Espace réservé du contenu 11">
            <a:extLst>
              <a:ext uri="{FF2B5EF4-FFF2-40B4-BE49-F238E27FC236}">
                <a16:creationId xmlns:a16="http://schemas.microsoft.com/office/drawing/2014/main" id="{240025FF-6E41-4009-A129-6427B24B8888}"/>
              </a:ext>
            </a:extLst>
          </p:cNvPr>
          <p:cNvSpPr>
            <a:spLocks noGrp="1"/>
          </p:cNvSpPr>
          <p:nvPr>
            <p:ph sz="quarter" idx="183" hasCustomPrompt="1"/>
          </p:nvPr>
        </p:nvSpPr>
        <p:spPr>
          <a:xfrm>
            <a:off x="8316117" y="4268549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2" name="Espace réservé du contenu 11">
            <a:extLst>
              <a:ext uri="{FF2B5EF4-FFF2-40B4-BE49-F238E27FC236}">
                <a16:creationId xmlns:a16="http://schemas.microsoft.com/office/drawing/2014/main" id="{BCC71300-5DB3-47C4-9C18-34514F4C7CD3}"/>
              </a:ext>
            </a:extLst>
          </p:cNvPr>
          <p:cNvSpPr>
            <a:spLocks noGrp="1"/>
          </p:cNvSpPr>
          <p:nvPr>
            <p:ph sz="quarter" idx="184" hasCustomPrompt="1"/>
          </p:nvPr>
        </p:nvSpPr>
        <p:spPr>
          <a:xfrm>
            <a:off x="8294943" y="466562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3" name="Espace réservé du contenu 11">
            <a:extLst>
              <a:ext uri="{FF2B5EF4-FFF2-40B4-BE49-F238E27FC236}">
                <a16:creationId xmlns:a16="http://schemas.microsoft.com/office/drawing/2014/main" id="{0E8A78AA-7C8A-4876-BABC-4EF6C1D67112}"/>
              </a:ext>
            </a:extLst>
          </p:cNvPr>
          <p:cNvSpPr>
            <a:spLocks noGrp="1"/>
          </p:cNvSpPr>
          <p:nvPr>
            <p:ph sz="quarter" idx="185" hasCustomPrompt="1"/>
          </p:nvPr>
        </p:nvSpPr>
        <p:spPr>
          <a:xfrm>
            <a:off x="8316117" y="509008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4" name="Espace réservé du contenu 11">
            <a:extLst>
              <a:ext uri="{FF2B5EF4-FFF2-40B4-BE49-F238E27FC236}">
                <a16:creationId xmlns:a16="http://schemas.microsoft.com/office/drawing/2014/main" id="{449F6E25-A690-4E19-AE55-77188449DF40}"/>
              </a:ext>
            </a:extLst>
          </p:cNvPr>
          <p:cNvSpPr>
            <a:spLocks noGrp="1"/>
          </p:cNvSpPr>
          <p:nvPr>
            <p:ph sz="quarter" idx="186" hasCustomPrompt="1"/>
          </p:nvPr>
        </p:nvSpPr>
        <p:spPr>
          <a:xfrm>
            <a:off x="8311814" y="550520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5" name="Espace réservé du contenu 11">
            <a:extLst>
              <a:ext uri="{FF2B5EF4-FFF2-40B4-BE49-F238E27FC236}">
                <a16:creationId xmlns:a16="http://schemas.microsoft.com/office/drawing/2014/main" id="{78F908A8-7658-4BB0-8F4C-615AC949152E}"/>
              </a:ext>
            </a:extLst>
          </p:cNvPr>
          <p:cNvSpPr>
            <a:spLocks noGrp="1"/>
          </p:cNvSpPr>
          <p:nvPr>
            <p:ph sz="quarter" idx="187" hasCustomPrompt="1"/>
          </p:nvPr>
        </p:nvSpPr>
        <p:spPr>
          <a:xfrm>
            <a:off x="8267737" y="58920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6" name="Espace réservé du contenu 11">
            <a:extLst>
              <a:ext uri="{FF2B5EF4-FFF2-40B4-BE49-F238E27FC236}">
                <a16:creationId xmlns:a16="http://schemas.microsoft.com/office/drawing/2014/main" id="{C6F08CCC-1FBD-4B46-840B-24B09197B23D}"/>
              </a:ext>
            </a:extLst>
          </p:cNvPr>
          <p:cNvSpPr>
            <a:spLocks noGrp="1"/>
          </p:cNvSpPr>
          <p:nvPr>
            <p:ph sz="quarter" idx="188" hasCustomPrompt="1"/>
          </p:nvPr>
        </p:nvSpPr>
        <p:spPr>
          <a:xfrm>
            <a:off x="9819671" y="227012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7" name="Espace réservé du contenu 11">
            <a:extLst>
              <a:ext uri="{FF2B5EF4-FFF2-40B4-BE49-F238E27FC236}">
                <a16:creationId xmlns:a16="http://schemas.microsoft.com/office/drawing/2014/main" id="{1DC7E09C-0D09-43BA-B301-34247CC21941}"/>
              </a:ext>
            </a:extLst>
          </p:cNvPr>
          <p:cNvSpPr>
            <a:spLocks noGrp="1"/>
          </p:cNvSpPr>
          <p:nvPr>
            <p:ph sz="quarter" idx="189" hasCustomPrompt="1"/>
          </p:nvPr>
        </p:nvSpPr>
        <p:spPr>
          <a:xfrm>
            <a:off x="9756552" y="268265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8" name="Espace réservé du contenu 11">
            <a:extLst>
              <a:ext uri="{FF2B5EF4-FFF2-40B4-BE49-F238E27FC236}">
                <a16:creationId xmlns:a16="http://schemas.microsoft.com/office/drawing/2014/main" id="{DE334467-894E-4429-8B3A-D686EE8806CB}"/>
              </a:ext>
            </a:extLst>
          </p:cNvPr>
          <p:cNvSpPr>
            <a:spLocks noGrp="1"/>
          </p:cNvSpPr>
          <p:nvPr>
            <p:ph sz="quarter" idx="190" hasCustomPrompt="1"/>
          </p:nvPr>
        </p:nvSpPr>
        <p:spPr>
          <a:xfrm>
            <a:off x="9756552" y="3104965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49" name="Espace réservé du contenu 11">
            <a:extLst>
              <a:ext uri="{FF2B5EF4-FFF2-40B4-BE49-F238E27FC236}">
                <a16:creationId xmlns:a16="http://schemas.microsoft.com/office/drawing/2014/main" id="{B62AD792-439A-4EBE-9CB6-89B39BA8FB65}"/>
              </a:ext>
            </a:extLst>
          </p:cNvPr>
          <p:cNvSpPr>
            <a:spLocks noGrp="1"/>
          </p:cNvSpPr>
          <p:nvPr>
            <p:ph sz="quarter" idx="191" hasCustomPrompt="1"/>
          </p:nvPr>
        </p:nvSpPr>
        <p:spPr>
          <a:xfrm>
            <a:off x="9756552" y="3480018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0" name="Espace réservé du contenu 11">
            <a:extLst>
              <a:ext uri="{FF2B5EF4-FFF2-40B4-BE49-F238E27FC236}">
                <a16:creationId xmlns:a16="http://schemas.microsoft.com/office/drawing/2014/main" id="{55D56512-10E3-438B-807E-1C8266C76BBF}"/>
              </a:ext>
            </a:extLst>
          </p:cNvPr>
          <p:cNvSpPr>
            <a:spLocks noGrp="1"/>
          </p:cNvSpPr>
          <p:nvPr>
            <p:ph sz="quarter" idx="192" hasCustomPrompt="1"/>
          </p:nvPr>
        </p:nvSpPr>
        <p:spPr>
          <a:xfrm>
            <a:off x="9734540" y="3906127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1" name="Espace réservé du contenu 11">
            <a:extLst>
              <a:ext uri="{FF2B5EF4-FFF2-40B4-BE49-F238E27FC236}">
                <a16:creationId xmlns:a16="http://schemas.microsoft.com/office/drawing/2014/main" id="{54E065DD-1B5B-4DDE-BD65-160137DF2479}"/>
              </a:ext>
            </a:extLst>
          </p:cNvPr>
          <p:cNvSpPr>
            <a:spLocks noGrp="1"/>
          </p:cNvSpPr>
          <p:nvPr>
            <p:ph sz="quarter" idx="193" hasCustomPrompt="1"/>
          </p:nvPr>
        </p:nvSpPr>
        <p:spPr>
          <a:xfrm>
            <a:off x="9766943" y="4281180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2" name="Espace réservé du contenu 11">
            <a:extLst>
              <a:ext uri="{FF2B5EF4-FFF2-40B4-BE49-F238E27FC236}">
                <a16:creationId xmlns:a16="http://schemas.microsoft.com/office/drawing/2014/main" id="{76996C28-38D9-4EE8-B41C-C0031B1B7DB4}"/>
              </a:ext>
            </a:extLst>
          </p:cNvPr>
          <p:cNvSpPr>
            <a:spLocks noGrp="1"/>
          </p:cNvSpPr>
          <p:nvPr>
            <p:ph sz="quarter" idx="194" hasCustomPrompt="1"/>
          </p:nvPr>
        </p:nvSpPr>
        <p:spPr>
          <a:xfrm>
            <a:off x="9745769" y="4678251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3" name="Espace réservé du contenu 11">
            <a:extLst>
              <a:ext uri="{FF2B5EF4-FFF2-40B4-BE49-F238E27FC236}">
                <a16:creationId xmlns:a16="http://schemas.microsoft.com/office/drawing/2014/main" id="{2A1BBC55-782F-4452-A7D1-5840ABDC4DF1}"/>
              </a:ext>
            </a:extLst>
          </p:cNvPr>
          <p:cNvSpPr>
            <a:spLocks noGrp="1"/>
          </p:cNvSpPr>
          <p:nvPr>
            <p:ph sz="quarter" idx="195" hasCustomPrompt="1"/>
          </p:nvPr>
        </p:nvSpPr>
        <p:spPr>
          <a:xfrm>
            <a:off x="9766943" y="510271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4" name="Espace réservé du contenu 11">
            <a:extLst>
              <a:ext uri="{FF2B5EF4-FFF2-40B4-BE49-F238E27FC236}">
                <a16:creationId xmlns:a16="http://schemas.microsoft.com/office/drawing/2014/main" id="{6255DBEE-8FA1-4005-8EBD-2A1942B61AD7}"/>
              </a:ext>
            </a:extLst>
          </p:cNvPr>
          <p:cNvSpPr>
            <a:spLocks noGrp="1"/>
          </p:cNvSpPr>
          <p:nvPr>
            <p:ph sz="quarter" idx="196" hasCustomPrompt="1"/>
          </p:nvPr>
        </p:nvSpPr>
        <p:spPr>
          <a:xfrm>
            <a:off x="9762640" y="5517832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  <p:sp>
        <p:nvSpPr>
          <p:cNvPr id="255" name="Espace réservé du contenu 11">
            <a:extLst>
              <a:ext uri="{FF2B5EF4-FFF2-40B4-BE49-F238E27FC236}">
                <a16:creationId xmlns:a16="http://schemas.microsoft.com/office/drawing/2014/main" id="{6406A3AC-89AF-49B8-B4FF-0191E05D1B22}"/>
              </a:ext>
            </a:extLst>
          </p:cNvPr>
          <p:cNvSpPr>
            <a:spLocks noGrp="1"/>
          </p:cNvSpPr>
          <p:nvPr>
            <p:ph sz="quarter" idx="197" hasCustomPrompt="1"/>
          </p:nvPr>
        </p:nvSpPr>
        <p:spPr>
          <a:xfrm>
            <a:off x="9718563" y="5904663"/>
            <a:ext cx="1427163" cy="347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fr-FR" dirty="0"/>
              <a:t>Insérez du texte</a:t>
            </a:r>
          </a:p>
        </p:txBody>
      </p:sp>
    </p:spTree>
    <p:extLst>
      <p:ext uri="{BB962C8B-B14F-4D97-AF65-F5344CB8AC3E}">
        <p14:creationId xmlns:p14="http://schemas.microsoft.com/office/powerpoint/2010/main" val="225478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D8C946F-6EB0-4576-887D-A49E454608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298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4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DC0DA59-4A96-429C-8946-8332EFCB371D}"/>
              </a:ext>
            </a:extLst>
          </p:cNvPr>
          <p:cNvSpPr>
            <a:spLocks noGrp="1"/>
          </p:cNvSpPr>
          <p:nvPr>
            <p:ph sz="quarter" idx="8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78AFE8-602C-4226-8820-83B68D064087}"/>
              </a:ext>
            </a:extLst>
          </p:cNvPr>
          <p:cNvSpPr>
            <a:spLocks noGrp="1"/>
          </p:cNvSpPr>
          <p:nvPr>
            <p:ph sz="quarter" idx="8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FD5731-2F94-44EF-BFCA-01CD85AFF2E3}"/>
              </a:ext>
            </a:extLst>
          </p:cNvPr>
          <p:cNvSpPr>
            <a:spLocks noGrp="1"/>
          </p:cNvSpPr>
          <p:nvPr>
            <p:ph sz="quarter" idx="8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519744C-C2B1-4D9E-820A-9221BE962D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24EFEE-AFA5-46BE-A790-F14501C20D5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8775B7-A80D-4C61-BD91-0BCCBF95A5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C242B73-C7CC-4A3E-AE01-C13F92C5D6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04D9A1EE-9710-41BC-9A2F-77B17280DBA7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5F89BB67-FE5C-4DA3-B0B0-223EF497408F}"/>
              </a:ext>
            </a:extLst>
          </p:cNvPr>
          <p:cNvSpPr>
            <a:spLocks noGrp="1"/>
          </p:cNvSpPr>
          <p:nvPr>
            <p:ph sz="quarter" idx="13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EFCE35EC-6E8B-4780-B48D-EA4110EDB75A}"/>
              </a:ext>
            </a:extLst>
          </p:cNvPr>
          <p:cNvSpPr>
            <a:spLocks noGrp="1"/>
          </p:cNvSpPr>
          <p:nvPr>
            <p:ph sz="quarter" idx="1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3B369801-496A-4A6E-AAE2-54680602513E}"/>
              </a:ext>
            </a:extLst>
          </p:cNvPr>
          <p:cNvSpPr>
            <a:spLocks noGrp="1"/>
          </p:cNvSpPr>
          <p:nvPr>
            <p:ph sz="quarter" idx="13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1ADF74CA-5106-42C8-A9CF-B3F8963FFD19}"/>
              </a:ext>
            </a:extLst>
          </p:cNvPr>
          <p:cNvSpPr>
            <a:spLocks noGrp="1"/>
          </p:cNvSpPr>
          <p:nvPr>
            <p:ph sz="quarter" idx="13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505CAFE7-F2E1-4327-AFFF-79C1D689C11E}"/>
              </a:ext>
            </a:extLst>
          </p:cNvPr>
          <p:cNvSpPr>
            <a:spLocks noGrp="1"/>
          </p:cNvSpPr>
          <p:nvPr>
            <p:ph sz="quarter" idx="1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D86FAD2C-FB55-4699-94A1-B5F1F1613C5E}"/>
              </a:ext>
            </a:extLst>
          </p:cNvPr>
          <p:cNvSpPr>
            <a:spLocks noGrp="1"/>
          </p:cNvSpPr>
          <p:nvPr>
            <p:ph sz="quarter" idx="13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contenu 15">
            <a:extLst>
              <a:ext uri="{FF2B5EF4-FFF2-40B4-BE49-F238E27FC236}">
                <a16:creationId xmlns:a16="http://schemas.microsoft.com/office/drawing/2014/main" id="{71BFB0B6-9321-49C8-B217-52A810DFEF58}"/>
              </a:ext>
            </a:extLst>
          </p:cNvPr>
          <p:cNvSpPr>
            <a:spLocks noGrp="1"/>
          </p:cNvSpPr>
          <p:nvPr>
            <p:ph sz="quarter" idx="13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contenu 16">
            <a:extLst>
              <a:ext uri="{FF2B5EF4-FFF2-40B4-BE49-F238E27FC236}">
                <a16:creationId xmlns:a16="http://schemas.microsoft.com/office/drawing/2014/main" id="{AAADD7AC-E218-425A-B59A-DCC21AD10947}"/>
              </a:ext>
            </a:extLst>
          </p:cNvPr>
          <p:cNvSpPr>
            <a:spLocks noGrp="1"/>
          </p:cNvSpPr>
          <p:nvPr>
            <p:ph sz="quarter" idx="14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contenu 17">
            <a:extLst>
              <a:ext uri="{FF2B5EF4-FFF2-40B4-BE49-F238E27FC236}">
                <a16:creationId xmlns:a16="http://schemas.microsoft.com/office/drawing/2014/main" id="{31F7AC01-6497-40D3-A51E-1E0F22E02E9E}"/>
              </a:ext>
            </a:extLst>
          </p:cNvPr>
          <p:cNvSpPr>
            <a:spLocks noGrp="1"/>
          </p:cNvSpPr>
          <p:nvPr>
            <p:ph sz="quarter" idx="14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5DF45EB2-5D14-4C9C-8ADB-F989A48AE5A6}"/>
              </a:ext>
            </a:extLst>
          </p:cNvPr>
          <p:cNvSpPr>
            <a:spLocks noGrp="1"/>
          </p:cNvSpPr>
          <p:nvPr>
            <p:ph sz="quarter" idx="14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contenu 19">
            <a:extLst>
              <a:ext uri="{FF2B5EF4-FFF2-40B4-BE49-F238E27FC236}">
                <a16:creationId xmlns:a16="http://schemas.microsoft.com/office/drawing/2014/main" id="{32169190-E14A-4AFB-8180-43930B680F17}"/>
              </a:ext>
            </a:extLst>
          </p:cNvPr>
          <p:cNvSpPr>
            <a:spLocks noGrp="1"/>
          </p:cNvSpPr>
          <p:nvPr>
            <p:ph sz="quarter" idx="14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Espace réservé du contenu 20">
            <a:extLst>
              <a:ext uri="{FF2B5EF4-FFF2-40B4-BE49-F238E27FC236}">
                <a16:creationId xmlns:a16="http://schemas.microsoft.com/office/drawing/2014/main" id="{8D20E5B9-7992-43F6-B465-44B0B4960FD7}"/>
              </a:ext>
            </a:extLst>
          </p:cNvPr>
          <p:cNvSpPr>
            <a:spLocks noGrp="1"/>
          </p:cNvSpPr>
          <p:nvPr>
            <p:ph sz="quarter" idx="14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2" name="Espace réservé du contenu 21">
            <a:extLst>
              <a:ext uri="{FF2B5EF4-FFF2-40B4-BE49-F238E27FC236}">
                <a16:creationId xmlns:a16="http://schemas.microsoft.com/office/drawing/2014/main" id="{7FF43E0A-7F9A-4D6A-A502-62145D08C4A7}"/>
              </a:ext>
            </a:extLst>
          </p:cNvPr>
          <p:cNvSpPr>
            <a:spLocks noGrp="1"/>
          </p:cNvSpPr>
          <p:nvPr>
            <p:ph sz="quarter" idx="14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3" name="Espace réservé du contenu 22">
            <a:extLst>
              <a:ext uri="{FF2B5EF4-FFF2-40B4-BE49-F238E27FC236}">
                <a16:creationId xmlns:a16="http://schemas.microsoft.com/office/drawing/2014/main" id="{A26C53F4-8965-4494-9C36-5F58EA94BB7E}"/>
              </a:ext>
            </a:extLst>
          </p:cNvPr>
          <p:cNvSpPr>
            <a:spLocks noGrp="1"/>
          </p:cNvSpPr>
          <p:nvPr>
            <p:ph sz="quarter" idx="14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4" name="Espace réservé du contenu 23">
            <a:extLst>
              <a:ext uri="{FF2B5EF4-FFF2-40B4-BE49-F238E27FC236}">
                <a16:creationId xmlns:a16="http://schemas.microsoft.com/office/drawing/2014/main" id="{9ABD3F6C-CA2C-4FA0-B5C4-1B9C75A5ECE5}"/>
              </a:ext>
            </a:extLst>
          </p:cNvPr>
          <p:cNvSpPr>
            <a:spLocks noGrp="1"/>
          </p:cNvSpPr>
          <p:nvPr>
            <p:ph sz="quarter" idx="14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Espace réservé du contenu 24">
            <a:extLst>
              <a:ext uri="{FF2B5EF4-FFF2-40B4-BE49-F238E27FC236}">
                <a16:creationId xmlns:a16="http://schemas.microsoft.com/office/drawing/2014/main" id="{97EB88C7-14D9-47CF-B1A8-E4C6E159A4A9}"/>
              </a:ext>
            </a:extLst>
          </p:cNvPr>
          <p:cNvSpPr>
            <a:spLocks noGrp="1"/>
          </p:cNvSpPr>
          <p:nvPr>
            <p:ph sz="quarter" idx="14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6" name="Espace réservé du contenu 25">
            <a:extLst>
              <a:ext uri="{FF2B5EF4-FFF2-40B4-BE49-F238E27FC236}">
                <a16:creationId xmlns:a16="http://schemas.microsoft.com/office/drawing/2014/main" id="{2203E626-9BB0-4F9C-A9CA-E2691B7E2755}"/>
              </a:ext>
            </a:extLst>
          </p:cNvPr>
          <p:cNvSpPr>
            <a:spLocks noGrp="1"/>
          </p:cNvSpPr>
          <p:nvPr>
            <p:ph sz="quarter" idx="14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contenu 26">
            <a:extLst>
              <a:ext uri="{FF2B5EF4-FFF2-40B4-BE49-F238E27FC236}">
                <a16:creationId xmlns:a16="http://schemas.microsoft.com/office/drawing/2014/main" id="{921B04B4-1C26-4616-8BFF-2FE12FC6FC78}"/>
              </a:ext>
            </a:extLst>
          </p:cNvPr>
          <p:cNvSpPr>
            <a:spLocks noGrp="1"/>
          </p:cNvSpPr>
          <p:nvPr>
            <p:ph sz="quarter" idx="15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8" name="Espace réservé du contenu 27">
            <a:extLst>
              <a:ext uri="{FF2B5EF4-FFF2-40B4-BE49-F238E27FC236}">
                <a16:creationId xmlns:a16="http://schemas.microsoft.com/office/drawing/2014/main" id="{324D71D9-2E64-48E5-9A56-DAA44EEB9515}"/>
              </a:ext>
            </a:extLst>
          </p:cNvPr>
          <p:cNvSpPr>
            <a:spLocks noGrp="1"/>
          </p:cNvSpPr>
          <p:nvPr>
            <p:ph sz="quarter" idx="15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contenu 28">
            <a:extLst>
              <a:ext uri="{FF2B5EF4-FFF2-40B4-BE49-F238E27FC236}">
                <a16:creationId xmlns:a16="http://schemas.microsoft.com/office/drawing/2014/main" id="{4E00D857-E3FB-43B2-9F64-327494351E07}"/>
              </a:ext>
            </a:extLst>
          </p:cNvPr>
          <p:cNvSpPr>
            <a:spLocks noGrp="1"/>
          </p:cNvSpPr>
          <p:nvPr>
            <p:ph sz="quarter" idx="15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4148829F-A414-47CE-909C-15D73B6A9C5C}"/>
              </a:ext>
            </a:extLst>
          </p:cNvPr>
          <p:cNvSpPr>
            <a:spLocks noGrp="1"/>
          </p:cNvSpPr>
          <p:nvPr>
            <p:ph sz="quarter" idx="15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contenu 30">
            <a:extLst>
              <a:ext uri="{FF2B5EF4-FFF2-40B4-BE49-F238E27FC236}">
                <a16:creationId xmlns:a16="http://schemas.microsoft.com/office/drawing/2014/main" id="{1C1A1452-C6C8-4393-9409-086056246F78}"/>
              </a:ext>
            </a:extLst>
          </p:cNvPr>
          <p:cNvSpPr>
            <a:spLocks noGrp="1"/>
          </p:cNvSpPr>
          <p:nvPr>
            <p:ph sz="quarter" idx="15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2" name="Espace réservé du contenu 31">
            <a:extLst>
              <a:ext uri="{FF2B5EF4-FFF2-40B4-BE49-F238E27FC236}">
                <a16:creationId xmlns:a16="http://schemas.microsoft.com/office/drawing/2014/main" id="{0EC81E17-462D-456C-BC1B-5AFFFDD9C4DE}"/>
              </a:ext>
            </a:extLst>
          </p:cNvPr>
          <p:cNvSpPr>
            <a:spLocks noGrp="1"/>
          </p:cNvSpPr>
          <p:nvPr>
            <p:ph sz="quarter" idx="15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3" name="Espace réservé du contenu 32">
            <a:extLst>
              <a:ext uri="{FF2B5EF4-FFF2-40B4-BE49-F238E27FC236}">
                <a16:creationId xmlns:a16="http://schemas.microsoft.com/office/drawing/2014/main" id="{0C6DD00E-C32B-412A-85C3-1C4F8FB4766C}"/>
              </a:ext>
            </a:extLst>
          </p:cNvPr>
          <p:cNvSpPr>
            <a:spLocks noGrp="1"/>
          </p:cNvSpPr>
          <p:nvPr>
            <p:ph sz="quarter" idx="15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4" name="Espace réservé du contenu 33">
            <a:extLst>
              <a:ext uri="{FF2B5EF4-FFF2-40B4-BE49-F238E27FC236}">
                <a16:creationId xmlns:a16="http://schemas.microsoft.com/office/drawing/2014/main" id="{0A5D9B63-6772-4FB0-88D0-6C903B15157C}"/>
              </a:ext>
            </a:extLst>
          </p:cNvPr>
          <p:cNvSpPr>
            <a:spLocks noGrp="1"/>
          </p:cNvSpPr>
          <p:nvPr>
            <p:ph sz="quarter" idx="15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5" name="Espace réservé du contenu 34">
            <a:extLst>
              <a:ext uri="{FF2B5EF4-FFF2-40B4-BE49-F238E27FC236}">
                <a16:creationId xmlns:a16="http://schemas.microsoft.com/office/drawing/2014/main" id="{16D80230-9A6B-438F-9578-8CC2BE0E721F}"/>
              </a:ext>
            </a:extLst>
          </p:cNvPr>
          <p:cNvSpPr>
            <a:spLocks noGrp="1"/>
          </p:cNvSpPr>
          <p:nvPr>
            <p:ph sz="quarter" idx="15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6" name="Espace réservé du contenu 35">
            <a:extLst>
              <a:ext uri="{FF2B5EF4-FFF2-40B4-BE49-F238E27FC236}">
                <a16:creationId xmlns:a16="http://schemas.microsoft.com/office/drawing/2014/main" id="{94FCFB42-6759-49D8-B370-EA72307193C0}"/>
              </a:ext>
            </a:extLst>
          </p:cNvPr>
          <p:cNvSpPr>
            <a:spLocks noGrp="1"/>
          </p:cNvSpPr>
          <p:nvPr>
            <p:ph sz="quarter" idx="15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7" name="Espace réservé du contenu 36">
            <a:extLst>
              <a:ext uri="{FF2B5EF4-FFF2-40B4-BE49-F238E27FC236}">
                <a16:creationId xmlns:a16="http://schemas.microsoft.com/office/drawing/2014/main" id="{BCC7AA04-510B-49BE-9FF7-5B1287B6CE0D}"/>
              </a:ext>
            </a:extLst>
          </p:cNvPr>
          <p:cNvSpPr>
            <a:spLocks noGrp="1"/>
          </p:cNvSpPr>
          <p:nvPr>
            <p:ph sz="quarter" idx="16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8" name="Espace réservé du contenu 37">
            <a:extLst>
              <a:ext uri="{FF2B5EF4-FFF2-40B4-BE49-F238E27FC236}">
                <a16:creationId xmlns:a16="http://schemas.microsoft.com/office/drawing/2014/main" id="{1BF5D7B3-018E-4878-9383-EEAB771D0F54}"/>
              </a:ext>
            </a:extLst>
          </p:cNvPr>
          <p:cNvSpPr>
            <a:spLocks noGrp="1"/>
          </p:cNvSpPr>
          <p:nvPr>
            <p:ph sz="quarter" idx="16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9" name="Espace réservé du contenu 38">
            <a:extLst>
              <a:ext uri="{FF2B5EF4-FFF2-40B4-BE49-F238E27FC236}">
                <a16:creationId xmlns:a16="http://schemas.microsoft.com/office/drawing/2014/main" id="{4C91BD2A-5596-4AC3-9748-34D08798B87A}"/>
              </a:ext>
            </a:extLst>
          </p:cNvPr>
          <p:cNvSpPr>
            <a:spLocks noGrp="1"/>
          </p:cNvSpPr>
          <p:nvPr>
            <p:ph sz="quarter" idx="16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0" name="Espace réservé du contenu 39">
            <a:extLst>
              <a:ext uri="{FF2B5EF4-FFF2-40B4-BE49-F238E27FC236}">
                <a16:creationId xmlns:a16="http://schemas.microsoft.com/office/drawing/2014/main" id="{5B717376-83CE-4931-84F2-DE59560DC001}"/>
              </a:ext>
            </a:extLst>
          </p:cNvPr>
          <p:cNvSpPr>
            <a:spLocks noGrp="1"/>
          </p:cNvSpPr>
          <p:nvPr>
            <p:ph sz="quarter" idx="16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1" name="Espace réservé du contenu 40">
            <a:extLst>
              <a:ext uri="{FF2B5EF4-FFF2-40B4-BE49-F238E27FC236}">
                <a16:creationId xmlns:a16="http://schemas.microsoft.com/office/drawing/2014/main" id="{CBA489B3-7EB5-4EC2-B970-18CDA382C5CD}"/>
              </a:ext>
            </a:extLst>
          </p:cNvPr>
          <p:cNvSpPr>
            <a:spLocks noGrp="1"/>
          </p:cNvSpPr>
          <p:nvPr>
            <p:ph sz="quarter" idx="16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2" name="Espace réservé du contenu 41">
            <a:extLst>
              <a:ext uri="{FF2B5EF4-FFF2-40B4-BE49-F238E27FC236}">
                <a16:creationId xmlns:a16="http://schemas.microsoft.com/office/drawing/2014/main" id="{BE7969C1-B806-42B9-97C3-2CBAC10A3A20}"/>
              </a:ext>
            </a:extLst>
          </p:cNvPr>
          <p:cNvSpPr>
            <a:spLocks noGrp="1"/>
          </p:cNvSpPr>
          <p:nvPr>
            <p:ph sz="quarter" idx="16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3" name="Espace réservé du contenu 42">
            <a:extLst>
              <a:ext uri="{FF2B5EF4-FFF2-40B4-BE49-F238E27FC236}">
                <a16:creationId xmlns:a16="http://schemas.microsoft.com/office/drawing/2014/main" id="{C9499E1A-D830-4696-8AC6-3FEB491A35C2}"/>
              </a:ext>
            </a:extLst>
          </p:cNvPr>
          <p:cNvSpPr>
            <a:spLocks noGrp="1"/>
          </p:cNvSpPr>
          <p:nvPr>
            <p:ph sz="quarter" idx="16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4" name="Espace réservé du contenu 43">
            <a:extLst>
              <a:ext uri="{FF2B5EF4-FFF2-40B4-BE49-F238E27FC236}">
                <a16:creationId xmlns:a16="http://schemas.microsoft.com/office/drawing/2014/main" id="{A4B27B4A-E0AD-4E59-A445-AF48B447123C}"/>
              </a:ext>
            </a:extLst>
          </p:cNvPr>
          <p:cNvSpPr>
            <a:spLocks noGrp="1"/>
          </p:cNvSpPr>
          <p:nvPr>
            <p:ph sz="quarter" idx="16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5" name="Espace réservé du contenu 44">
            <a:extLst>
              <a:ext uri="{FF2B5EF4-FFF2-40B4-BE49-F238E27FC236}">
                <a16:creationId xmlns:a16="http://schemas.microsoft.com/office/drawing/2014/main" id="{398AFE1E-3FAA-46EC-B479-0DACD0949E1A}"/>
              </a:ext>
            </a:extLst>
          </p:cNvPr>
          <p:cNvSpPr>
            <a:spLocks noGrp="1"/>
          </p:cNvSpPr>
          <p:nvPr>
            <p:ph sz="quarter" idx="16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6" name="Espace réservé du contenu 45">
            <a:extLst>
              <a:ext uri="{FF2B5EF4-FFF2-40B4-BE49-F238E27FC236}">
                <a16:creationId xmlns:a16="http://schemas.microsoft.com/office/drawing/2014/main" id="{D5730C91-5EB2-44A7-990D-309746C164D2}"/>
              </a:ext>
            </a:extLst>
          </p:cNvPr>
          <p:cNvSpPr>
            <a:spLocks noGrp="1"/>
          </p:cNvSpPr>
          <p:nvPr>
            <p:ph sz="quarter" idx="16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7" name="Espace réservé du contenu 46">
            <a:extLst>
              <a:ext uri="{FF2B5EF4-FFF2-40B4-BE49-F238E27FC236}">
                <a16:creationId xmlns:a16="http://schemas.microsoft.com/office/drawing/2014/main" id="{37DBED0E-1B56-432C-9D96-AC97D3BC221C}"/>
              </a:ext>
            </a:extLst>
          </p:cNvPr>
          <p:cNvSpPr>
            <a:spLocks noGrp="1"/>
          </p:cNvSpPr>
          <p:nvPr>
            <p:ph sz="quarter" idx="17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8" name="Espace réservé du contenu 47">
            <a:extLst>
              <a:ext uri="{FF2B5EF4-FFF2-40B4-BE49-F238E27FC236}">
                <a16:creationId xmlns:a16="http://schemas.microsoft.com/office/drawing/2014/main" id="{A7374B17-327F-4587-816B-46ED03DB33D0}"/>
              </a:ext>
            </a:extLst>
          </p:cNvPr>
          <p:cNvSpPr>
            <a:spLocks noGrp="1"/>
          </p:cNvSpPr>
          <p:nvPr>
            <p:ph sz="quarter" idx="17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9" name="Espace réservé du contenu 48">
            <a:extLst>
              <a:ext uri="{FF2B5EF4-FFF2-40B4-BE49-F238E27FC236}">
                <a16:creationId xmlns:a16="http://schemas.microsoft.com/office/drawing/2014/main" id="{8806309B-D60E-4A18-8EA3-6457B0B518A1}"/>
              </a:ext>
            </a:extLst>
          </p:cNvPr>
          <p:cNvSpPr>
            <a:spLocks noGrp="1"/>
          </p:cNvSpPr>
          <p:nvPr>
            <p:ph sz="quarter" idx="17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0" name="Espace réservé du contenu 49">
            <a:extLst>
              <a:ext uri="{FF2B5EF4-FFF2-40B4-BE49-F238E27FC236}">
                <a16:creationId xmlns:a16="http://schemas.microsoft.com/office/drawing/2014/main" id="{F3115C35-5410-427E-A6CD-469F15339497}"/>
              </a:ext>
            </a:extLst>
          </p:cNvPr>
          <p:cNvSpPr>
            <a:spLocks noGrp="1"/>
          </p:cNvSpPr>
          <p:nvPr>
            <p:ph sz="quarter" idx="17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1" name="Espace réservé du contenu 50">
            <a:extLst>
              <a:ext uri="{FF2B5EF4-FFF2-40B4-BE49-F238E27FC236}">
                <a16:creationId xmlns:a16="http://schemas.microsoft.com/office/drawing/2014/main" id="{F39ABD3B-5442-4D9F-9D47-6C7C1E7C94E8}"/>
              </a:ext>
            </a:extLst>
          </p:cNvPr>
          <p:cNvSpPr>
            <a:spLocks noGrp="1"/>
          </p:cNvSpPr>
          <p:nvPr>
            <p:ph sz="quarter" idx="17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2" name="Espace réservé du contenu 51">
            <a:extLst>
              <a:ext uri="{FF2B5EF4-FFF2-40B4-BE49-F238E27FC236}">
                <a16:creationId xmlns:a16="http://schemas.microsoft.com/office/drawing/2014/main" id="{7FDA44B2-95B6-420D-B7F7-B3BD396D1B35}"/>
              </a:ext>
            </a:extLst>
          </p:cNvPr>
          <p:cNvSpPr>
            <a:spLocks noGrp="1"/>
          </p:cNvSpPr>
          <p:nvPr>
            <p:ph sz="quarter" idx="17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3" name="Espace réservé du contenu 52">
            <a:extLst>
              <a:ext uri="{FF2B5EF4-FFF2-40B4-BE49-F238E27FC236}">
                <a16:creationId xmlns:a16="http://schemas.microsoft.com/office/drawing/2014/main" id="{083CE61C-4DCE-4C78-916E-3E72B36743B9}"/>
              </a:ext>
            </a:extLst>
          </p:cNvPr>
          <p:cNvSpPr>
            <a:spLocks noGrp="1"/>
          </p:cNvSpPr>
          <p:nvPr>
            <p:ph sz="quarter" idx="17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4" name="Espace réservé du contenu 53">
            <a:extLst>
              <a:ext uri="{FF2B5EF4-FFF2-40B4-BE49-F238E27FC236}">
                <a16:creationId xmlns:a16="http://schemas.microsoft.com/office/drawing/2014/main" id="{0DADBE8A-9D76-4659-A4F4-6A60F0B2BFB3}"/>
              </a:ext>
            </a:extLst>
          </p:cNvPr>
          <p:cNvSpPr>
            <a:spLocks noGrp="1"/>
          </p:cNvSpPr>
          <p:nvPr>
            <p:ph sz="quarter" idx="17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5" name="Espace réservé du contenu 54">
            <a:extLst>
              <a:ext uri="{FF2B5EF4-FFF2-40B4-BE49-F238E27FC236}">
                <a16:creationId xmlns:a16="http://schemas.microsoft.com/office/drawing/2014/main" id="{230BB0FD-1153-4D9F-B0A9-B6153253CEC7}"/>
              </a:ext>
            </a:extLst>
          </p:cNvPr>
          <p:cNvSpPr>
            <a:spLocks noGrp="1"/>
          </p:cNvSpPr>
          <p:nvPr>
            <p:ph sz="quarter" idx="17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6" name="Espace réservé du contenu 55">
            <a:extLst>
              <a:ext uri="{FF2B5EF4-FFF2-40B4-BE49-F238E27FC236}">
                <a16:creationId xmlns:a16="http://schemas.microsoft.com/office/drawing/2014/main" id="{340ACC55-8F67-423C-8C67-9612983FB339}"/>
              </a:ext>
            </a:extLst>
          </p:cNvPr>
          <p:cNvSpPr>
            <a:spLocks noGrp="1"/>
          </p:cNvSpPr>
          <p:nvPr>
            <p:ph sz="quarter" idx="17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7" name="Espace réservé du contenu 56">
            <a:extLst>
              <a:ext uri="{FF2B5EF4-FFF2-40B4-BE49-F238E27FC236}">
                <a16:creationId xmlns:a16="http://schemas.microsoft.com/office/drawing/2014/main" id="{4C3D876F-38C7-4FAF-88B6-69D1CFAA9464}"/>
              </a:ext>
            </a:extLst>
          </p:cNvPr>
          <p:cNvSpPr>
            <a:spLocks noGrp="1"/>
          </p:cNvSpPr>
          <p:nvPr>
            <p:ph sz="quarter" idx="18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8" name="Espace réservé du contenu 57">
            <a:extLst>
              <a:ext uri="{FF2B5EF4-FFF2-40B4-BE49-F238E27FC236}">
                <a16:creationId xmlns:a16="http://schemas.microsoft.com/office/drawing/2014/main" id="{A49CDABE-26FE-4EF5-9CE9-F1E1929DC7E9}"/>
              </a:ext>
            </a:extLst>
          </p:cNvPr>
          <p:cNvSpPr>
            <a:spLocks noGrp="1"/>
          </p:cNvSpPr>
          <p:nvPr>
            <p:ph sz="quarter" idx="18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9" name="Espace réservé du contenu 58">
            <a:extLst>
              <a:ext uri="{FF2B5EF4-FFF2-40B4-BE49-F238E27FC236}">
                <a16:creationId xmlns:a16="http://schemas.microsoft.com/office/drawing/2014/main" id="{10DB8CA3-0BC8-4D85-9999-458A01E9848E}"/>
              </a:ext>
            </a:extLst>
          </p:cNvPr>
          <p:cNvSpPr>
            <a:spLocks noGrp="1"/>
          </p:cNvSpPr>
          <p:nvPr>
            <p:ph sz="quarter" idx="18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0" name="Espace réservé du contenu 59">
            <a:extLst>
              <a:ext uri="{FF2B5EF4-FFF2-40B4-BE49-F238E27FC236}">
                <a16:creationId xmlns:a16="http://schemas.microsoft.com/office/drawing/2014/main" id="{C80F09B1-0299-4FDA-9938-A4BE2C6D9CC8}"/>
              </a:ext>
            </a:extLst>
          </p:cNvPr>
          <p:cNvSpPr>
            <a:spLocks noGrp="1"/>
          </p:cNvSpPr>
          <p:nvPr>
            <p:ph sz="quarter" idx="18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1" name="Espace réservé du contenu 60">
            <a:extLst>
              <a:ext uri="{FF2B5EF4-FFF2-40B4-BE49-F238E27FC236}">
                <a16:creationId xmlns:a16="http://schemas.microsoft.com/office/drawing/2014/main" id="{2F4AF112-413D-49E1-B19D-6FEDD85FAB42}"/>
              </a:ext>
            </a:extLst>
          </p:cNvPr>
          <p:cNvSpPr>
            <a:spLocks noGrp="1"/>
          </p:cNvSpPr>
          <p:nvPr>
            <p:ph sz="quarter" idx="18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2" name="Espace réservé du contenu 61">
            <a:extLst>
              <a:ext uri="{FF2B5EF4-FFF2-40B4-BE49-F238E27FC236}">
                <a16:creationId xmlns:a16="http://schemas.microsoft.com/office/drawing/2014/main" id="{0E744A31-59E5-470C-B9C1-311108936017}"/>
              </a:ext>
            </a:extLst>
          </p:cNvPr>
          <p:cNvSpPr>
            <a:spLocks noGrp="1"/>
          </p:cNvSpPr>
          <p:nvPr>
            <p:ph sz="quarter" idx="18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3" name="Espace réservé du contenu 62">
            <a:extLst>
              <a:ext uri="{FF2B5EF4-FFF2-40B4-BE49-F238E27FC236}">
                <a16:creationId xmlns:a16="http://schemas.microsoft.com/office/drawing/2014/main" id="{9C34C48A-589F-4E58-8303-375DD3C5A62D}"/>
              </a:ext>
            </a:extLst>
          </p:cNvPr>
          <p:cNvSpPr>
            <a:spLocks noGrp="1"/>
          </p:cNvSpPr>
          <p:nvPr>
            <p:ph sz="quarter" idx="18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4" name="Espace réservé du contenu 63">
            <a:extLst>
              <a:ext uri="{FF2B5EF4-FFF2-40B4-BE49-F238E27FC236}">
                <a16:creationId xmlns:a16="http://schemas.microsoft.com/office/drawing/2014/main" id="{ACD0F3E5-2311-43E1-9E51-29307DDF26F8}"/>
              </a:ext>
            </a:extLst>
          </p:cNvPr>
          <p:cNvSpPr>
            <a:spLocks noGrp="1"/>
          </p:cNvSpPr>
          <p:nvPr>
            <p:ph sz="quarter" idx="18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5" name="Espace réservé du contenu 64">
            <a:extLst>
              <a:ext uri="{FF2B5EF4-FFF2-40B4-BE49-F238E27FC236}">
                <a16:creationId xmlns:a16="http://schemas.microsoft.com/office/drawing/2014/main" id="{C56F4555-0987-4696-9811-95E3C19785EB}"/>
              </a:ext>
            </a:extLst>
          </p:cNvPr>
          <p:cNvSpPr>
            <a:spLocks noGrp="1"/>
          </p:cNvSpPr>
          <p:nvPr>
            <p:ph sz="quarter" idx="18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6" name="Espace réservé du contenu 65">
            <a:extLst>
              <a:ext uri="{FF2B5EF4-FFF2-40B4-BE49-F238E27FC236}">
                <a16:creationId xmlns:a16="http://schemas.microsoft.com/office/drawing/2014/main" id="{38AD6379-1119-4EAB-A236-C19682F85973}"/>
              </a:ext>
            </a:extLst>
          </p:cNvPr>
          <p:cNvSpPr>
            <a:spLocks noGrp="1"/>
          </p:cNvSpPr>
          <p:nvPr>
            <p:ph sz="quarter" idx="18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7" name="Espace réservé du contenu 66">
            <a:extLst>
              <a:ext uri="{FF2B5EF4-FFF2-40B4-BE49-F238E27FC236}">
                <a16:creationId xmlns:a16="http://schemas.microsoft.com/office/drawing/2014/main" id="{13D1E2C6-89FE-42C1-948F-46753C2B2E07}"/>
              </a:ext>
            </a:extLst>
          </p:cNvPr>
          <p:cNvSpPr>
            <a:spLocks noGrp="1"/>
          </p:cNvSpPr>
          <p:nvPr>
            <p:ph sz="quarter" idx="19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8" name="Espace réservé du contenu 67">
            <a:extLst>
              <a:ext uri="{FF2B5EF4-FFF2-40B4-BE49-F238E27FC236}">
                <a16:creationId xmlns:a16="http://schemas.microsoft.com/office/drawing/2014/main" id="{50D875B5-0EF1-4D0C-9F30-D4170DE874E9}"/>
              </a:ext>
            </a:extLst>
          </p:cNvPr>
          <p:cNvSpPr>
            <a:spLocks noGrp="1"/>
          </p:cNvSpPr>
          <p:nvPr>
            <p:ph sz="quarter" idx="19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9" name="Espace réservé du contenu 68">
            <a:extLst>
              <a:ext uri="{FF2B5EF4-FFF2-40B4-BE49-F238E27FC236}">
                <a16:creationId xmlns:a16="http://schemas.microsoft.com/office/drawing/2014/main" id="{73FD400A-E173-4295-AD57-03E1B69DB473}"/>
              </a:ext>
            </a:extLst>
          </p:cNvPr>
          <p:cNvSpPr>
            <a:spLocks noGrp="1"/>
          </p:cNvSpPr>
          <p:nvPr>
            <p:ph sz="quarter" idx="19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0" name="Espace réservé du contenu 69">
            <a:extLst>
              <a:ext uri="{FF2B5EF4-FFF2-40B4-BE49-F238E27FC236}">
                <a16:creationId xmlns:a16="http://schemas.microsoft.com/office/drawing/2014/main" id="{B1AB7CED-682B-4AB6-958B-ADFF316890C3}"/>
              </a:ext>
            </a:extLst>
          </p:cNvPr>
          <p:cNvSpPr>
            <a:spLocks noGrp="1"/>
          </p:cNvSpPr>
          <p:nvPr>
            <p:ph sz="quarter" idx="19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1" name="Espace réservé du contenu 70">
            <a:extLst>
              <a:ext uri="{FF2B5EF4-FFF2-40B4-BE49-F238E27FC236}">
                <a16:creationId xmlns:a16="http://schemas.microsoft.com/office/drawing/2014/main" id="{0249FA88-1B66-4A30-BEEC-D3E1C8790563}"/>
              </a:ext>
            </a:extLst>
          </p:cNvPr>
          <p:cNvSpPr>
            <a:spLocks noGrp="1"/>
          </p:cNvSpPr>
          <p:nvPr>
            <p:ph sz="quarter" idx="19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contenu 71">
            <a:extLst>
              <a:ext uri="{FF2B5EF4-FFF2-40B4-BE49-F238E27FC236}">
                <a16:creationId xmlns:a16="http://schemas.microsoft.com/office/drawing/2014/main" id="{B8D420D2-6365-480D-8015-0AE91D25911C}"/>
              </a:ext>
            </a:extLst>
          </p:cNvPr>
          <p:cNvSpPr>
            <a:spLocks noGrp="1"/>
          </p:cNvSpPr>
          <p:nvPr>
            <p:ph sz="quarter" idx="19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3" name="Espace réservé du contenu 72">
            <a:extLst>
              <a:ext uri="{FF2B5EF4-FFF2-40B4-BE49-F238E27FC236}">
                <a16:creationId xmlns:a16="http://schemas.microsoft.com/office/drawing/2014/main" id="{79C47EF8-390C-4F51-8DE9-D66A0330B3ED}"/>
              </a:ext>
            </a:extLst>
          </p:cNvPr>
          <p:cNvSpPr>
            <a:spLocks noGrp="1"/>
          </p:cNvSpPr>
          <p:nvPr>
            <p:ph sz="quarter" idx="19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4" name="Espace réservé du contenu 73">
            <a:extLst>
              <a:ext uri="{FF2B5EF4-FFF2-40B4-BE49-F238E27FC236}">
                <a16:creationId xmlns:a16="http://schemas.microsoft.com/office/drawing/2014/main" id="{E92AAFC5-D28A-43E4-8EF4-82A0FE06E976}"/>
              </a:ext>
            </a:extLst>
          </p:cNvPr>
          <p:cNvSpPr>
            <a:spLocks noGrp="1"/>
          </p:cNvSpPr>
          <p:nvPr>
            <p:ph sz="quarter" idx="19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842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Grand écran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Loret</dc:creator>
  <cp:lastModifiedBy>Dumas Johanna</cp:lastModifiedBy>
  <cp:revision>9</cp:revision>
  <dcterms:created xsi:type="dcterms:W3CDTF">2018-08-13T12:24:23Z</dcterms:created>
  <dcterms:modified xsi:type="dcterms:W3CDTF">2019-09-05T12:01:58Z</dcterms:modified>
</cp:coreProperties>
</file>