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84488" autoAdjust="0"/>
  </p:normalViewPr>
  <p:slideViewPr>
    <p:cSldViewPr snapToGrid="0">
      <p:cViewPr varScale="1">
        <p:scale>
          <a:sx n="81" d="100"/>
          <a:sy n="81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6D92E-1FB7-4F8F-B1FE-552BA44AFB3B}" type="datetimeFigureOut">
              <a:rPr lang="de-DE" smtClean="0"/>
              <a:t>05.09.2019</a:t>
            </a:fld>
            <a:endParaRPr lang="de-D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71964-F7A4-474D-A52A-6EF1F0D03F32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3351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Personnalisez puis sauvegardez votre fichier au format .jpg.</a:t>
            </a:r>
          </a:p>
          <a:p>
            <a:r>
              <a:rPr lang="fr-FR" dirty="0"/>
              <a:t>Imprimez-le sur www.myposter.fr et bénéficiez de 15% de réduction immédiat en insérant le code EMPLOIDUTEMPS dans votre panier.</a:t>
            </a:r>
            <a:endParaRPr lang="de-DE"/>
          </a:p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B71964-F7A4-474D-A52A-6EF1F0D03F3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9014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35394DB6-0EF6-4512-9B8E-9EAC210259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327386" y="5142863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10" name="Espace réservé du contenu 7">
            <a:extLst>
              <a:ext uri="{FF2B5EF4-FFF2-40B4-BE49-F238E27FC236}">
                <a16:creationId xmlns:a16="http://schemas.microsoft.com/office/drawing/2014/main" id="{42B9ACA8-18A8-42F0-96E6-6E965932AAB2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909458" y="5913921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16" name="Espace réservé du contenu 7">
            <a:extLst>
              <a:ext uri="{FF2B5EF4-FFF2-40B4-BE49-F238E27FC236}">
                <a16:creationId xmlns:a16="http://schemas.microsoft.com/office/drawing/2014/main" id="{DF2D2B94-DEEB-41F5-BC8D-C2D3401719DC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5327386" y="5913921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18" name="Espace réservé du contenu 7">
            <a:extLst>
              <a:ext uri="{FF2B5EF4-FFF2-40B4-BE49-F238E27FC236}">
                <a16:creationId xmlns:a16="http://schemas.microsoft.com/office/drawing/2014/main" id="{B3E76A17-C060-4342-BB63-FBC8FEA8D402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3901069" y="5129823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19" name="Espace réservé du contenu 7">
            <a:extLst>
              <a:ext uri="{FF2B5EF4-FFF2-40B4-BE49-F238E27FC236}">
                <a16:creationId xmlns:a16="http://schemas.microsoft.com/office/drawing/2014/main" id="{4F053042-9A56-4872-B448-DBD9330C6595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3901069" y="2768367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20" name="Espace réservé du contenu 7">
            <a:extLst>
              <a:ext uri="{FF2B5EF4-FFF2-40B4-BE49-F238E27FC236}">
                <a16:creationId xmlns:a16="http://schemas.microsoft.com/office/drawing/2014/main" id="{F61BCCAF-65FF-470B-8276-B22C23E271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901069" y="3179245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21" name="Espace réservé du contenu 7">
            <a:extLst>
              <a:ext uri="{FF2B5EF4-FFF2-40B4-BE49-F238E27FC236}">
                <a16:creationId xmlns:a16="http://schemas.microsoft.com/office/drawing/2014/main" id="{3428084E-B2C7-4D62-B50F-D353FDCB7F0A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3901069" y="3594227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22" name="Espace réservé du contenu 7">
            <a:extLst>
              <a:ext uri="{FF2B5EF4-FFF2-40B4-BE49-F238E27FC236}">
                <a16:creationId xmlns:a16="http://schemas.microsoft.com/office/drawing/2014/main" id="{848DA15E-6BE5-42B9-90F9-23FBF45084B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3901069" y="3979756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23" name="Espace réservé du contenu 7">
            <a:extLst>
              <a:ext uri="{FF2B5EF4-FFF2-40B4-BE49-F238E27FC236}">
                <a16:creationId xmlns:a16="http://schemas.microsoft.com/office/drawing/2014/main" id="{7D924332-E8D8-43F8-9398-A59E1EB29186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3901069" y="4365285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24" name="Espace réservé du contenu 7">
            <a:extLst>
              <a:ext uri="{FF2B5EF4-FFF2-40B4-BE49-F238E27FC236}">
                <a16:creationId xmlns:a16="http://schemas.microsoft.com/office/drawing/2014/main" id="{6EF52C12-AFD4-43A5-BB4D-33D097C3A85F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3901069" y="4750814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25" name="Espace réservé du contenu 7">
            <a:extLst>
              <a:ext uri="{FF2B5EF4-FFF2-40B4-BE49-F238E27FC236}">
                <a16:creationId xmlns:a16="http://schemas.microsoft.com/office/drawing/2014/main" id="{D3C83E23-E57B-4E85-8130-709AD70C7760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3909458" y="2407678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26" name="Espace réservé du contenu 7">
            <a:extLst>
              <a:ext uri="{FF2B5EF4-FFF2-40B4-BE49-F238E27FC236}">
                <a16:creationId xmlns:a16="http://schemas.microsoft.com/office/drawing/2014/main" id="{83F874F7-68CB-47C3-AC28-7BECC4010BD4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3901069" y="5521872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35" name="Espace réservé du contenu 7">
            <a:extLst>
              <a:ext uri="{FF2B5EF4-FFF2-40B4-BE49-F238E27FC236}">
                <a16:creationId xmlns:a16="http://schemas.microsoft.com/office/drawing/2014/main" id="{5115FEDB-5358-4062-8F1E-2DE0CE0B5E3B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5327386" y="2769764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36" name="Espace réservé du contenu 7">
            <a:extLst>
              <a:ext uri="{FF2B5EF4-FFF2-40B4-BE49-F238E27FC236}">
                <a16:creationId xmlns:a16="http://schemas.microsoft.com/office/drawing/2014/main" id="{90BCB4C7-5A1D-4C59-BD82-EB8D2A2BF152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5327386" y="3180642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37" name="Espace réservé du contenu 7">
            <a:extLst>
              <a:ext uri="{FF2B5EF4-FFF2-40B4-BE49-F238E27FC236}">
                <a16:creationId xmlns:a16="http://schemas.microsoft.com/office/drawing/2014/main" id="{909F3358-C7C8-4E8E-BB46-D83D8ADA649A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5327386" y="3595624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38" name="Espace réservé du contenu 7">
            <a:extLst>
              <a:ext uri="{FF2B5EF4-FFF2-40B4-BE49-F238E27FC236}">
                <a16:creationId xmlns:a16="http://schemas.microsoft.com/office/drawing/2014/main" id="{43765658-909D-413B-9E9B-6743AACA9FB3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5327386" y="3981153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39" name="Espace réservé du contenu 7">
            <a:extLst>
              <a:ext uri="{FF2B5EF4-FFF2-40B4-BE49-F238E27FC236}">
                <a16:creationId xmlns:a16="http://schemas.microsoft.com/office/drawing/2014/main" id="{590D3A6F-E47B-450B-9EE8-0D625BEA32EE}"/>
              </a:ext>
            </a:extLst>
          </p:cNvPr>
          <p:cNvSpPr>
            <a:spLocks noGrp="1"/>
          </p:cNvSpPr>
          <p:nvPr>
            <p:ph sz="quarter" idx="33" hasCustomPrompt="1"/>
          </p:nvPr>
        </p:nvSpPr>
        <p:spPr>
          <a:xfrm>
            <a:off x="5327386" y="4366682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40" name="Espace réservé du contenu 7">
            <a:extLst>
              <a:ext uri="{FF2B5EF4-FFF2-40B4-BE49-F238E27FC236}">
                <a16:creationId xmlns:a16="http://schemas.microsoft.com/office/drawing/2014/main" id="{84DF2DB8-DBC3-488C-ADCE-49F2AF6F1B90}"/>
              </a:ext>
            </a:extLst>
          </p:cNvPr>
          <p:cNvSpPr>
            <a:spLocks noGrp="1"/>
          </p:cNvSpPr>
          <p:nvPr>
            <p:ph sz="quarter" idx="34" hasCustomPrompt="1"/>
          </p:nvPr>
        </p:nvSpPr>
        <p:spPr>
          <a:xfrm>
            <a:off x="5327386" y="4752211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41" name="Espace réservé du contenu 7">
            <a:extLst>
              <a:ext uri="{FF2B5EF4-FFF2-40B4-BE49-F238E27FC236}">
                <a16:creationId xmlns:a16="http://schemas.microsoft.com/office/drawing/2014/main" id="{44D82CCC-B022-44D3-939D-E8F6E6944C5B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5327386" y="2417502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42" name="Espace réservé du contenu 7">
            <a:extLst>
              <a:ext uri="{FF2B5EF4-FFF2-40B4-BE49-F238E27FC236}">
                <a16:creationId xmlns:a16="http://schemas.microsoft.com/office/drawing/2014/main" id="{0FEBE5D9-A70C-4BDB-B716-4D5C291DD72F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5327386" y="5523269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51" name="Espace réservé du contenu 7">
            <a:extLst>
              <a:ext uri="{FF2B5EF4-FFF2-40B4-BE49-F238E27FC236}">
                <a16:creationId xmlns:a16="http://schemas.microsoft.com/office/drawing/2014/main" id="{532B2CDE-5F0E-451A-A8BF-E7FA9F362DD2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6753703" y="2774560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52" name="Espace réservé du contenu 7">
            <a:extLst>
              <a:ext uri="{FF2B5EF4-FFF2-40B4-BE49-F238E27FC236}">
                <a16:creationId xmlns:a16="http://schemas.microsoft.com/office/drawing/2014/main" id="{2C87AD47-127E-42A1-B8FB-333A18EF917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753703" y="3185438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53" name="Espace réservé du contenu 7">
            <a:extLst>
              <a:ext uri="{FF2B5EF4-FFF2-40B4-BE49-F238E27FC236}">
                <a16:creationId xmlns:a16="http://schemas.microsoft.com/office/drawing/2014/main" id="{3B6054E9-3B93-4F50-AA0E-02B62501BB1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753703" y="3600420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54" name="Espace réservé du contenu 7">
            <a:extLst>
              <a:ext uri="{FF2B5EF4-FFF2-40B4-BE49-F238E27FC236}">
                <a16:creationId xmlns:a16="http://schemas.microsoft.com/office/drawing/2014/main" id="{2D6246A0-B3B2-4A38-8E77-4EF038524B5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753703" y="3985949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55" name="Espace réservé du contenu 7">
            <a:extLst>
              <a:ext uri="{FF2B5EF4-FFF2-40B4-BE49-F238E27FC236}">
                <a16:creationId xmlns:a16="http://schemas.microsoft.com/office/drawing/2014/main" id="{E4E35B60-6C9B-494D-8A93-3CF8BDDC873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753703" y="4371478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56" name="Espace réservé du contenu 7">
            <a:extLst>
              <a:ext uri="{FF2B5EF4-FFF2-40B4-BE49-F238E27FC236}">
                <a16:creationId xmlns:a16="http://schemas.microsoft.com/office/drawing/2014/main" id="{6CA81652-1248-42F0-9A55-144DF94A585B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753703" y="4757007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57" name="Espace réservé du contenu 7">
            <a:extLst>
              <a:ext uri="{FF2B5EF4-FFF2-40B4-BE49-F238E27FC236}">
                <a16:creationId xmlns:a16="http://schemas.microsoft.com/office/drawing/2014/main" id="{3FACCB9B-9BA1-44BA-B746-0E809F842E47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6753703" y="2422298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58" name="Espace réservé du contenu 7">
            <a:extLst>
              <a:ext uri="{FF2B5EF4-FFF2-40B4-BE49-F238E27FC236}">
                <a16:creationId xmlns:a16="http://schemas.microsoft.com/office/drawing/2014/main" id="{354B390B-CA4F-4A97-B5FD-B3A2A4ACB7C1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753703" y="5528065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67" name="Espace réservé du contenu 7">
            <a:extLst>
              <a:ext uri="{FF2B5EF4-FFF2-40B4-BE49-F238E27FC236}">
                <a16:creationId xmlns:a16="http://schemas.microsoft.com/office/drawing/2014/main" id="{65BB20D5-9D07-49BB-B906-20B5B161B6A8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8271356" y="2775995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68" name="Espace réservé du contenu 7">
            <a:extLst>
              <a:ext uri="{FF2B5EF4-FFF2-40B4-BE49-F238E27FC236}">
                <a16:creationId xmlns:a16="http://schemas.microsoft.com/office/drawing/2014/main" id="{12ED1892-BC58-4A55-97A2-D5318DCCEDA7}"/>
              </a:ext>
            </a:extLst>
          </p:cNvPr>
          <p:cNvSpPr>
            <a:spLocks noGrp="1"/>
          </p:cNvSpPr>
          <p:nvPr>
            <p:ph sz="quarter" idx="40" hasCustomPrompt="1"/>
          </p:nvPr>
        </p:nvSpPr>
        <p:spPr>
          <a:xfrm>
            <a:off x="8271356" y="3186873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69" name="Espace réservé du contenu 7">
            <a:extLst>
              <a:ext uri="{FF2B5EF4-FFF2-40B4-BE49-F238E27FC236}">
                <a16:creationId xmlns:a16="http://schemas.microsoft.com/office/drawing/2014/main" id="{8CF4C603-5C91-4D5F-87BC-FB7D5C773C52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8271356" y="3601855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70" name="Espace réservé du contenu 7">
            <a:extLst>
              <a:ext uri="{FF2B5EF4-FFF2-40B4-BE49-F238E27FC236}">
                <a16:creationId xmlns:a16="http://schemas.microsoft.com/office/drawing/2014/main" id="{1EFC6BBC-C7FF-42F8-ABC3-E8AE635B9C27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8271356" y="3987384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71" name="Espace réservé du contenu 7">
            <a:extLst>
              <a:ext uri="{FF2B5EF4-FFF2-40B4-BE49-F238E27FC236}">
                <a16:creationId xmlns:a16="http://schemas.microsoft.com/office/drawing/2014/main" id="{A32BF034-A551-44E6-A23C-8DC23253C798}"/>
              </a:ext>
            </a:extLst>
          </p:cNvPr>
          <p:cNvSpPr>
            <a:spLocks noGrp="1"/>
          </p:cNvSpPr>
          <p:nvPr>
            <p:ph sz="quarter" idx="43" hasCustomPrompt="1"/>
          </p:nvPr>
        </p:nvSpPr>
        <p:spPr>
          <a:xfrm>
            <a:off x="8271356" y="4372913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72" name="Espace réservé du contenu 7">
            <a:extLst>
              <a:ext uri="{FF2B5EF4-FFF2-40B4-BE49-F238E27FC236}">
                <a16:creationId xmlns:a16="http://schemas.microsoft.com/office/drawing/2014/main" id="{C76622F4-5FC8-46C8-BEB5-4738B5B2750E}"/>
              </a:ext>
            </a:extLst>
          </p:cNvPr>
          <p:cNvSpPr>
            <a:spLocks noGrp="1"/>
          </p:cNvSpPr>
          <p:nvPr>
            <p:ph sz="quarter" idx="44" hasCustomPrompt="1"/>
          </p:nvPr>
        </p:nvSpPr>
        <p:spPr>
          <a:xfrm>
            <a:off x="8271356" y="4758442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73" name="Espace réservé du contenu 7">
            <a:extLst>
              <a:ext uri="{FF2B5EF4-FFF2-40B4-BE49-F238E27FC236}">
                <a16:creationId xmlns:a16="http://schemas.microsoft.com/office/drawing/2014/main" id="{42AF299E-F5DA-4D55-8DBF-1C3337DEF8D4}"/>
              </a:ext>
            </a:extLst>
          </p:cNvPr>
          <p:cNvSpPr>
            <a:spLocks noGrp="1"/>
          </p:cNvSpPr>
          <p:nvPr>
            <p:ph sz="quarter" idx="45" hasCustomPrompt="1"/>
          </p:nvPr>
        </p:nvSpPr>
        <p:spPr>
          <a:xfrm>
            <a:off x="8271356" y="2423733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74" name="Espace réservé du contenu 7">
            <a:extLst>
              <a:ext uri="{FF2B5EF4-FFF2-40B4-BE49-F238E27FC236}">
                <a16:creationId xmlns:a16="http://schemas.microsoft.com/office/drawing/2014/main" id="{B26B2050-840A-4220-AE73-561EE5C59792}"/>
              </a:ext>
            </a:extLst>
          </p:cNvPr>
          <p:cNvSpPr>
            <a:spLocks noGrp="1"/>
          </p:cNvSpPr>
          <p:nvPr>
            <p:ph sz="quarter" idx="46" hasCustomPrompt="1"/>
          </p:nvPr>
        </p:nvSpPr>
        <p:spPr>
          <a:xfrm>
            <a:off x="8271356" y="5529500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75" name="Espace réservé du contenu 7">
            <a:extLst>
              <a:ext uri="{FF2B5EF4-FFF2-40B4-BE49-F238E27FC236}">
                <a16:creationId xmlns:a16="http://schemas.microsoft.com/office/drawing/2014/main" id="{B9F8CEC3-A8FF-48AC-B9F0-65864AD234F0}"/>
              </a:ext>
            </a:extLst>
          </p:cNvPr>
          <p:cNvSpPr>
            <a:spLocks noGrp="1"/>
          </p:cNvSpPr>
          <p:nvPr>
            <p:ph sz="quarter" idx="47" hasCustomPrompt="1"/>
          </p:nvPr>
        </p:nvSpPr>
        <p:spPr>
          <a:xfrm>
            <a:off x="9706062" y="2759940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76" name="Espace réservé du contenu 7">
            <a:extLst>
              <a:ext uri="{FF2B5EF4-FFF2-40B4-BE49-F238E27FC236}">
                <a16:creationId xmlns:a16="http://schemas.microsoft.com/office/drawing/2014/main" id="{940FE6F7-2126-4AF3-9A3D-207863BBD9CE}"/>
              </a:ext>
            </a:extLst>
          </p:cNvPr>
          <p:cNvSpPr>
            <a:spLocks noGrp="1"/>
          </p:cNvSpPr>
          <p:nvPr>
            <p:ph sz="quarter" idx="48" hasCustomPrompt="1"/>
          </p:nvPr>
        </p:nvSpPr>
        <p:spPr>
          <a:xfrm>
            <a:off x="9706062" y="3170818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77" name="Espace réservé du contenu 7">
            <a:extLst>
              <a:ext uri="{FF2B5EF4-FFF2-40B4-BE49-F238E27FC236}">
                <a16:creationId xmlns:a16="http://schemas.microsoft.com/office/drawing/2014/main" id="{0B62302D-D7AE-49F0-9C29-498D8D7009E7}"/>
              </a:ext>
            </a:extLst>
          </p:cNvPr>
          <p:cNvSpPr>
            <a:spLocks noGrp="1"/>
          </p:cNvSpPr>
          <p:nvPr>
            <p:ph sz="quarter" idx="49" hasCustomPrompt="1"/>
          </p:nvPr>
        </p:nvSpPr>
        <p:spPr>
          <a:xfrm>
            <a:off x="9706062" y="3585800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78" name="Espace réservé du contenu 7">
            <a:extLst>
              <a:ext uri="{FF2B5EF4-FFF2-40B4-BE49-F238E27FC236}">
                <a16:creationId xmlns:a16="http://schemas.microsoft.com/office/drawing/2014/main" id="{1B97AABF-8A6F-4A73-B59D-2B7300481B88}"/>
              </a:ext>
            </a:extLst>
          </p:cNvPr>
          <p:cNvSpPr>
            <a:spLocks noGrp="1"/>
          </p:cNvSpPr>
          <p:nvPr>
            <p:ph sz="quarter" idx="50" hasCustomPrompt="1"/>
          </p:nvPr>
        </p:nvSpPr>
        <p:spPr>
          <a:xfrm>
            <a:off x="9706062" y="3971329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79" name="Espace réservé du contenu 7">
            <a:extLst>
              <a:ext uri="{FF2B5EF4-FFF2-40B4-BE49-F238E27FC236}">
                <a16:creationId xmlns:a16="http://schemas.microsoft.com/office/drawing/2014/main" id="{7FB3AB3D-60F8-4C86-A937-514F474ABE35}"/>
              </a:ext>
            </a:extLst>
          </p:cNvPr>
          <p:cNvSpPr>
            <a:spLocks noGrp="1"/>
          </p:cNvSpPr>
          <p:nvPr>
            <p:ph sz="quarter" idx="51" hasCustomPrompt="1"/>
          </p:nvPr>
        </p:nvSpPr>
        <p:spPr>
          <a:xfrm>
            <a:off x="9706062" y="4356858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80" name="Espace réservé du contenu 7">
            <a:extLst>
              <a:ext uri="{FF2B5EF4-FFF2-40B4-BE49-F238E27FC236}">
                <a16:creationId xmlns:a16="http://schemas.microsoft.com/office/drawing/2014/main" id="{EB12BDE2-3FB5-4F50-8639-F87C6CA14AE4}"/>
              </a:ext>
            </a:extLst>
          </p:cNvPr>
          <p:cNvSpPr>
            <a:spLocks noGrp="1"/>
          </p:cNvSpPr>
          <p:nvPr>
            <p:ph sz="quarter" idx="52" hasCustomPrompt="1"/>
          </p:nvPr>
        </p:nvSpPr>
        <p:spPr>
          <a:xfrm>
            <a:off x="9706062" y="4742387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81" name="Espace réservé du contenu 7">
            <a:extLst>
              <a:ext uri="{FF2B5EF4-FFF2-40B4-BE49-F238E27FC236}">
                <a16:creationId xmlns:a16="http://schemas.microsoft.com/office/drawing/2014/main" id="{8508CC09-86F0-4D33-8EB6-0866CAE740DB}"/>
              </a:ext>
            </a:extLst>
          </p:cNvPr>
          <p:cNvSpPr>
            <a:spLocks noGrp="1"/>
          </p:cNvSpPr>
          <p:nvPr>
            <p:ph sz="quarter" idx="53" hasCustomPrompt="1"/>
          </p:nvPr>
        </p:nvSpPr>
        <p:spPr>
          <a:xfrm>
            <a:off x="9706062" y="2407678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82" name="Espace réservé du contenu 7">
            <a:extLst>
              <a:ext uri="{FF2B5EF4-FFF2-40B4-BE49-F238E27FC236}">
                <a16:creationId xmlns:a16="http://schemas.microsoft.com/office/drawing/2014/main" id="{DC70949B-EE10-4855-B818-2334A166C301}"/>
              </a:ext>
            </a:extLst>
          </p:cNvPr>
          <p:cNvSpPr>
            <a:spLocks noGrp="1"/>
          </p:cNvSpPr>
          <p:nvPr>
            <p:ph sz="quarter" idx="54" hasCustomPrompt="1"/>
          </p:nvPr>
        </p:nvSpPr>
        <p:spPr>
          <a:xfrm>
            <a:off x="9706062" y="5513445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83" name="Espace réservé du contenu 7">
            <a:extLst>
              <a:ext uri="{FF2B5EF4-FFF2-40B4-BE49-F238E27FC236}">
                <a16:creationId xmlns:a16="http://schemas.microsoft.com/office/drawing/2014/main" id="{550B34E9-67FC-4BF3-9743-C4035CCFD57C}"/>
              </a:ext>
            </a:extLst>
          </p:cNvPr>
          <p:cNvSpPr>
            <a:spLocks noGrp="1"/>
          </p:cNvSpPr>
          <p:nvPr>
            <p:ph sz="quarter" idx="55" hasCustomPrompt="1"/>
          </p:nvPr>
        </p:nvSpPr>
        <p:spPr>
          <a:xfrm>
            <a:off x="2474752" y="2726673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84" name="Espace réservé du contenu 7">
            <a:extLst>
              <a:ext uri="{FF2B5EF4-FFF2-40B4-BE49-F238E27FC236}">
                <a16:creationId xmlns:a16="http://schemas.microsoft.com/office/drawing/2014/main" id="{602FB18A-0789-4832-8A84-B8271D2053A8}"/>
              </a:ext>
            </a:extLst>
          </p:cNvPr>
          <p:cNvSpPr>
            <a:spLocks noGrp="1"/>
          </p:cNvSpPr>
          <p:nvPr>
            <p:ph sz="quarter" idx="56" hasCustomPrompt="1"/>
          </p:nvPr>
        </p:nvSpPr>
        <p:spPr>
          <a:xfrm>
            <a:off x="2474752" y="3137551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85" name="Espace réservé du contenu 7">
            <a:extLst>
              <a:ext uri="{FF2B5EF4-FFF2-40B4-BE49-F238E27FC236}">
                <a16:creationId xmlns:a16="http://schemas.microsoft.com/office/drawing/2014/main" id="{F348C33C-D70E-4414-A83D-1E535E4660AB}"/>
              </a:ext>
            </a:extLst>
          </p:cNvPr>
          <p:cNvSpPr>
            <a:spLocks noGrp="1"/>
          </p:cNvSpPr>
          <p:nvPr>
            <p:ph sz="quarter" idx="57" hasCustomPrompt="1"/>
          </p:nvPr>
        </p:nvSpPr>
        <p:spPr>
          <a:xfrm>
            <a:off x="2474752" y="3552533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86" name="Espace réservé du contenu 7">
            <a:extLst>
              <a:ext uri="{FF2B5EF4-FFF2-40B4-BE49-F238E27FC236}">
                <a16:creationId xmlns:a16="http://schemas.microsoft.com/office/drawing/2014/main" id="{57F7B586-7F02-4DC6-898C-AFD899A33CA7}"/>
              </a:ext>
            </a:extLst>
          </p:cNvPr>
          <p:cNvSpPr>
            <a:spLocks noGrp="1"/>
          </p:cNvSpPr>
          <p:nvPr>
            <p:ph sz="quarter" idx="58" hasCustomPrompt="1"/>
          </p:nvPr>
        </p:nvSpPr>
        <p:spPr>
          <a:xfrm>
            <a:off x="2474752" y="3938062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87" name="Espace réservé du contenu 7">
            <a:extLst>
              <a:ext uri="{FF2B5EF4-FFF2-40B4-BE49-F238E27FC236}">
                <a16:creationId xmlns:a16="http://schemas.microsoft.com/office/drawing/2014/main" id="{23D84AD6-F677-4BDC-ACED-642ACA775B59}"/>
              </a:ext>
            </a:extLst>
          </p:cNvPr>
          <p:cNvSpPr>
            <a:spLocks noGrp="1"/>
          </p:cNvSpPr>
          <p:nvPr>
            <p:ph sz="quarter" idx="59" hasCustomPrompt="1"/>
          </p:nvPr>
        </p:nvSpPr>
        <p:spPr>
          <a:xfrm>
            <a:off x="2474752" y="4323591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88" name="Espace réservé du contenu 7">
            <a:extLst>
              <a:ext uri="{FF2B5EF4-FFF2-40B4-BE49-F238E27FC236}">
                <a16:creationId xmlns:a16="http://schemas.microsoft.com/office/drawing/2014/main" id="{0BEC086C-8842-4EE6-A701-1D7D9D399B44}"/>
              </a:ext>
            </a:extLst>
          </p:cNvPr>
          <p:cNvSpPr>
            <a:spLocks noGrp="1"/>
          </p:cNvSpPr>
          <p:nvPr>
            <p:ph sz="quarter" idx="60" hasCustomPrompt="1"/>
          </p:nvPr>
        </p:nvSpPr>
        <p:spPr>
          <a:xfrm>
            <a:off x="2474752" y="4709120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89" name="Espace réservé du contenu 7">
            <a:extLst>
              <a:ext uri="{FF2B5EF4-FFF2-40B4-BE49-F238E27FC236}">
                <a16:creationId xmlns:a16="http://schemas.microsoft.com/office/drawing/2014/main" id="{A549222E-221F-43A7-AC9E-84033E58ADD5}"/>
              </a:ext>
            </a:extLst>
          </p:cNvPr>
          <p:cNvSpPr>
            <a:spLocks noGrp="1"/>
          </p:cNvSpPr>
          <p:nvPr>
            <p:ph sz="quarter" idx="61" hasCustomPrompt="1"/>
          </p:nvPr>
        </p:nvSpPr>
        <p:spPr>
          <a:xfrm>
            <a:off x="2491530" y="2397892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90" name="Espace réservé du contenu 7">
            <a:extLst>
              <a:ext uri="{FF2B5EF4-FFF2-40B4-BE49-F238E27FC236}">
                <a16:creationId xmlns:a16="http://schemas.microsoft.com/office/drawing/2014/main" id="{BA2702BF-5F3F-4FBC-9A72-5AD9A1D760A0}"/>
              </a:ext>
            </a:extLst>
          </p:cNvPr>
          <p:cNvSpPr>
            <a:spLocks noGrp="1"/>
          </p:cNvSpPr>
          <p:nvPr>
            <p:ph sz="quarter" idx="62" hasCustomPrompt="1"/>
          </p:nvPr>
        </p:nvSpPr>
        <p:spPr>
          <a:xfrm>
            <a:off x="2474752" y="5480178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91" name="Espace réservé du contenu 7">
            <a:extLst>
              <a:ext uri="{FF2B5EF4-FFF2-40B4-BE49-F238E27FC236}">
                <a16:creationId xmlns:a16="http://schemas.microsoft.com/office/drawing/2014/main" id="{6C2C8808-7399-4C1E-8720-9A030964546E}"/>
              </a:ext>
            </a:extLst>
          </p:cNvPr>
          <p:cNvSpPr>
            <a:spLocks noGrp="1"/>
          </p:cNvSpPr>
          <p:nvPr>
            <p:ph sz="quarter" idx="63" hasCustomPrompt="1"/>
          </p:nvPr>
        </p:nvSpPr>
        <p:spPr>
          <a:xfrm>
            <a:off x="1040046" y="2769475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92" name="Espace réservé du contenu 7">
            <a:extLst>
              <a:ext uri="{FF2B5EF4-FFF2-40B4-BE49-F238E27FC236}">
                <a16:creationId xmlns:a16="http://schemas.microsoft.com/office/drawing/2014/main" id="{AE3CB543-7CCA-4567-975E-E81FA398A314}"/>
              </a:ext>
            </a:extLst>
          </p:cNvPr>
          <p:cNvSpPr>
            <a:spLocks noGrp="1"/>
          </p:cNvSpPr>
          <p:nvPr>
            <p:ph sz="quarter" idx="64" hasCustomPrompt="1"/>
          </p:nvPr>
        </p:nvSpPr>
        <p:spPr>
          <a:xfrm>
            <a:off x="1040046" y="3180353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93" name="Espace réservé du contenu 7">
            <a:extLst>
              <a:ext uri="{FF2B5EF4-FFF2-40B4-BE49-F238E27FC236}">
                <a16:creationId xmlns:a16="http://schemas.microsoft.com/office/drawing/2014/main" id="{0796F5AA-66F9-4C8E-BA2D-2DEE091482FE}"/>
              </a:ext>
            </a:extLst>
          </p:cNvPr>
          <p:cNvSpPr>
            <a:spLocks noGrp="1"/>
          </p:cNvSpPr>
          <p:nvPr>
            <p:ph sz="quarter" idx="65" hasCustomPrompt="1"/>
          </p:nvPr>
        </p:nvSpPr>
        <p:spPr>
          <a:xfrm>
            <a:off x="1040046" y="3595335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94" name="Espace réservé du contenu 7">
            <a:extLst>
              <a:ext uri="{FF2B5EF4-FFF2-40B4-BE49-F238E27FC236}">
                <a16:creationId xmlns:a16="http://schemas.microsoft.com/office/drawing/2014/main" id="{F4626E12-DCA4-444B-A7EA-ADD09EDCC3A8}"/>
              </a:ext>
            </a:extLst>
          </p:cNvPr>
          <p:cNvSpPr>
            <a:spLocks noGrp="1"/>
          </p:cNvSpPr>
          <p:nvPr>
            <p:ph sz="quarter" idx="66" hasCustomPrompt="1"/>
          </p:nvPr>
        </p:nvSpPr>
        <p:spPr>
          <a:xfrm>
            <a:off x="1040046" y="3980864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95" name="Espace réservé du contenu 7">
            <a:extLst>
              <a:ext uri="{FF2B5EF4-FFF2-40B4-BE49-F238E27FC236}">
                <a16:creationId xmlns:a16="http://schemas.microsoft.com/office/drawing/2014/main" id="{111F935B-2001-44E6-8FFC-9D1EE52EFC2E}"/>
              </a:ext>
            </a:extLst>
          </p:cNvPr>
          <p:cNvSpPr>
            <a:spLocks noGrp="1"/>
          </p:cNvSpPr>
          <p:nvPr>
            <p:ph sz="quarter" idx="67" hasCustomPrompt="1"/>
          </p:nvPr>
        </p:nvSpPr>
        <p:spPr>
          <a:xfrm>
            <a:off x="1040046" y="4366393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96" name="Espace réservé du contenu 7">
            <a:extLst>
              <a:ext uri="{FF2B5EF4-FFF2-40B4-BE49-F238E27FC236}">
                <a16:creationId xmlns:a16="http://schemas.microsoft.com/office/drawing/2014/main" id="{3952F692-40A9-43CB-B165-84591AC82B8B}"/>
              </a:ext>
            </a:extLst>
          </p:cNvPr>
          <p:cNvSpPr>
            <a:spLocks noGrp="1"/>
          </p:cNvSpPr>
          <p:nvPr>
            <p:ph sz="quarter" idx="68" hasCustomPrompt="1"/>
          </p:nvPr>
        </p:nvSpPr>
        <p:spPr>
          <a:xfrm>
            <a:off x="1040046" y="4751922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97" name="Espace réservé du contenu 7">
            <a:extLst>
              <a:ext uri="{FF2B5EF4-FFF2-40B4-BE49-F238E27FC236}">
                <a16:creationId xmlns:a16="http://schemas.microsoft.com/office/drawing/2014/main" id="{6E231C85-0611-41AF-9144-E4328346BE34}"/>
              </a:ext>
            </a:extLst>
          </p:cNvPr>
          <p:cNvSpPr>
            <a:spLocks noGrp="1"/>
          </p:cNvSpPr>
          <p:nvPr>
            <p:ph sz="quarter" idx="69" hasCustomPrompt="1"/>
          </p:nvPr>
        </p:nvSpPr>
        <p:spPr>
          <a:xfrm>
            <a:off x="1040046" y="2417213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98" name="Espace réservé du contenu 7">
            <a:extLst>
              <a:ext uri="{FF2B5EF4-FFF2-40B4-BE49-F238E27FC236}">
                <a16:creationId xmlns:a16="http://schemas.microsoft.com/office/drawing/2014/main" id="{40A633A0-E0B5-401D-9EFC-7B967E2E83EA}"/>
              </a:ext>
            </a:extLst>
          </p:cNvPr>
          <p:cNvSpPr>
            <a:spLocks noGrp="1"/>
          </p:cNvSpPr>
          <p:nvPr>
            <p:ph sz="quarter" idx="70" hasCustomPrompt="1"/>
          </p:nvPr>
        </p:nvSpPr>
        <p:spPr>
          <a:xfrm>
            <a:off x="8205187" y="5190402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99" name="Espace réservé du contenu 7">
            <a:extLst>
              <a:ext uri="{FF2B5EF4-FFF2-40B4-BE49-F238E27FC236}">
                <a16:creationId xmlns:a16="http://schemas.microsoft.com/office/drawing/2014/main" id="{82324437-8B8E-4BDD-B8EE-37E4290C1D04}"/>
              </a:ext>
            </a:extLst>
          </p:cNvPr>
          <p:cNvSpPr>
            <a:spLocks noGrp="1"/>
          </p:cNvSpPr>
          <p:nvPr>
            <p:ph sz="quarter" idx="71" hasCustomPrompt="1"/>
          </p:nvPr>
        </p:nvSpPr>
        <p:spPr>
          <a:xfrm>
            <a:off x="1089909" y="5136343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100" name="Espace réservé du contenu 7">
            <a:extLst>
              <a:ext uri="{FF2B5EF4-FFF2-40B4-BE49-F238E27FC236}">
                <a16:creationId xmlns:a16="http://schemas.microsoft.com/office/drawing/2014/main" id="{E4ED4349-81D4-4F6B-9C56-5350669AF0BD}"/>
              </a:ext>
            </a:extLst>
          </p:cNvPr>
          <p:cNvSpPr>
            <a:spLocks noGrp="1"/>
          </p:cNvSpPr>
          <p:nvPr>
            <p:ph sz="quarter" idx="72" hasCustomPrompt="1"/>
          </p:nvPr>
        </p:nvSpPr>
        <p:spPr>
          <a:xfrm>
            <a:off x="1015351" y="5897462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101" name="Espace réservé du contenu 7">
            <a:extLst>
              <a:ext uri="{FF2B5EF4-FFF2-40B4-BE49-F238E27FC236}">
                <a16:creationId xmlns:a16="http://schemas.microsoft.com/office/drawing/2014/main" id="{64B70CFE-19D6-4E69-B0AE-81F19C4F6B81}"/>
              </a:ext>
            </a:extLst>
          </p:cNvPr>
          <p:cNvSpPr>
            <a:spLocks noGrp="1"/>
          </p:cNvSpPr>
          <p:nvPr>
            <p:ph sz="quarter" idx="73" hasCustomPrompt="1"/>
          </p:nvPr>
        </p:nvSpPr>
        <p:spPr>
          <a:xfrm>
            <a:off x="6778870" y="5907471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102" name="Espace réservé du contenu 7">
            <a:extLst>
              <a:ext uri="{FF2B5EF4-FFF2-40B4-BE49-F238E27FC236}">
                <a16:creationId xmlns:a16="http://schemas.microsoft.com/office/drawing/2014/main" id="{50A722EF-2B2A-4489-A2A4-5B21DACE8EC6}"/>
              </a:ext>
            </a:extLst>
          </p:cNvPr>
          <p:cNvSpPr>
            <a:spLocks noGrp="1"/>
          </p:cNvSpPr>
          <p:nvPr>
            <p:ph sz="quarter" idx="74" hasCustomPrompt="1"/>
          </p:nvPr>
        </p:nvSpPr>
        <p:spPr>
          <a:xfrm>
            <a:off x="2507837" y="5927828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103" name="Espace réservé du contenu 7">
            <a:extLst>
              <a:ext uri="{FF2B5EF4-FFF2-40B4-BE49-F238E27FC236}">
                <a16:creationId xmlns:a16="http://schemas.microsoft.com/office/drawing/2014/main" id="{BE974074-A839-42A3-A9EB-7068B43F1495}"/>
              </a:ext>
            </a:extLst>
          </p:cNvPr>
          <p:cNvSpPr>
            <a:spLocks noGrp="1"/>
          </p:cNvSpPr>
          <p:nvPr>
            <p:ph sz="quarter" idx="75" hasCustomPrompt="1"/>
          </p:nvPr>
        </p:nvSpPr>
        <p:spPr>
          <a:xfrm>
            <a:off x="8229882" y="5907401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104" name="Espace réservé du contenu 7">
            <a:extLst>
              <a:ext uri="{FF2B5EF4-FFF2-40B4-BE49-F238E27FC236}">
                <a16:creationId xmlns:a16="http://schemas.microsoft.com/office/drawing/2014/main" id="{49439A3A-2639-4027-B3C2-8BA5A326D900}"/>
              </a:ext>
            </a:extLst>
          </p:cNvPr>
          <p:cNvSpPr>
            <a:spLocks noGrp="1"/>
          </p:cNvSpPr>
          <p:nvPr>
            <p:ph sz="quarter" idx="76" hasCustomPrompt="1"/>
          </p:nvPr>
        </p:nvSpPr>
        <p:spPr>
          <a:xfrm>
            <a:off x="9641747" y="5947227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105" name="Espace réservé du contenu 7">
            <a:extLst>
              <a:ext uri="{FF2B5EF4-FFF2-40B4-BE49-F238E27FC236}">
                <a16:creationId xmlns:a16="http://schemas.microsoft.com/office/drawing/2014/main" id="{D706F355-7CB3-4C07-8683-FE6F37AFAD0E}"/>
              </a:ext>
            </a:extLst>
          </p:cNvPr>
          <p:cNvSpPr>
            <a:spLocks noGrp="1"/>
          </p:cNvSpPr>
          <p:nvPr>
            <p:ph sz="quarter" idx="77" hasCustomPrompt="1"/>
          </p:nvPr>
        </p:nvSpPr>
        <p:spPr>
          <a:xfrm>
            <a:off x="6788202" y="5145281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106" name="Espace réservé du contenu 7">
            <a:extLst>
              <a:ext uri="{FF2B5EF4-FFF2-40B4-BE49-F238E27FC236}">
                <a16:creationId xmlns:a16="http://schemas.microsoft.com/office/drawing/2014/main" id="{376695C1-15A0-4AF8-BC03-D84FDD41FE88}"/>
              </a:ext>
            </a:extLst>
          </p:cNvPr>
          <p:cNvSpPr>
            <a:spLocks noGrp="1"/>
          </p:cNvSpPr>
          <p:nvPr>
            <p:ph sz="quarter" idx="78" hasCustomPrompt="1"/>
          </p:nvPr>
        </p:nvSpPr>
        <p:spPr>
          <a:xfrm>
            <a:off x="9697673" y="5096633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107" name="Espace réservé du contenu 7">
            <a:extLst>
              <a:ext uri="{FF2B5EF4-FFF2-40B4-BE49-F238E27FC236}">
                <a16:creationId xmlns:a16="http://schemas.microsoft.com/office/drawing/2014/main" id="{3EB8F9FA-5F74-47B4-A34B-B15D0C908375}"/>
              </a:ext>
            </a:extLst>
          </p:cNvPr>
          <p:cNvSpPr>
            <a:spLocks noGrp="1"/>
          </p:cNvSpPr>
          <p:nvPr>
            <p:ph sz="quarter" idx="79" hasCustomPrompt="1"/>
          </p:nvPr>
        </p:nvSpPr>
        <p:spPr>
          <a:xfrm>
            <a:off x="1040046" y="5522980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108" name="Espace réservé du contenu 7">
            <a:extLst>
              <a:ext uri="{FF2B5EF4-FFF2-40B4-BE49-F238E27FC236}">
                <a16:creationId xmlns:a16="http://schemas.microsoft.com/office/drawing/2014/main" id="{3DF42A4F-7C88-4BDA-A4F8-974A7E7FBBCC}"/>
              </a:ext>
            </a:extLst>
          </p:cNvPr>
          <p:cNvSpPr>
            <a:spLocks noGrp="1"/>
          </p:cNvSpPr>
          <p:nvPr>
            <p:ph sz="quarter" idx="80" hasCustomPrompt="1"/>
          </p:nvPr>
        </p:nvSpPr>
        <p:spPr>
          <a:xfrm>
            <a:off x="2500862" y="5105282"/>
            <a:ext cx="1417928" cy="385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Insérer du texte</a:t>
            </a:r>
          </a:p>
        </p:txBody>
      </p:sp>
      <p:sp>
        <p:nvSpPr>
          <p:cNvPr id="109" name="Espace réservé du contenu 7">
            <a:extLst>
              <a:ext uri="{FF2B5EF4-FFF2-40B4-BE49-F238E27FC236}">
                <a16:creationId xmlns:a16="http://schemas.microsoft.com/office/drawing/2014/main" id="{46D399E6-7F18-417E-BCE6-5BE799D02863}"/>
              </a:ext>
            </a:extLst>
          </p:cNvPr>
          <p:cNvSpPr>
            <a:spLocks noGrp="1"/>
          </p:cNvSpPr>
          <p:nvPr>
            <p:ph sz="quarter" idx="81" hasCustomPrompt="1"/>
          </p:nvPr>
        </p:nvSpPr>
        <p:spPr>
          <a:xfrm>
            <a:off x="6443310" y="365786"/>
            <a:ext cx="2625189" cy="322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Écrivez votre nom et prénom</a:t>
            </a:r>
          </a:p>
        </p:txBody>
      </p:sp>
      <p:sp>
        <p:nvSpPr>
          <p:cNvPr id="110" name="Espace réservé du contenu 7">
            <a:extLst>
              <a:ext uri="{FF2B5EF4-FFF2-40B4-BE49-F238E27FC236}">
                <a16:creationId xmlns:a16="http://schemas.microsoft.com/office/drawing/2014/main" id="{2BE7A3B6-2A9A-4619-AE84-940D1D4B4019}"/>
              </a:ext>
            </a:extLst>
          </p:cNvPr>
          <p:cNvSpPr>
            <a:spLocks noGrp="1"/>
          </p:cNvSpPr>
          <p:nvPr>
            <p:ph sz="quarter" idx="82" hasCustomPrompt="1"/>
          </p:nvPr>
        </p:nvSpPr>
        <p:spPr>
          <a:xfrm>
            <a:off x="6595710" y="790895"/>
            <a:ext cx="1357053" cy="322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Complétez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1A7407-02B2-4C0A-86F9-0FA74EA1F34D}"/>
              </a:ext>
            </a:extLst>
          </p:cNvPr>
          <p:cNvSpPr>
            <a:spLocks noGrp="1"/>
          </p:cNvSpPr>
          <p:nvPr>
            <p:ph sz="quarter" idx="83"/>
          </p:nvPr>
        </p:nvSpPr>
        <p:spPr>
          <a:xfrm>
            <a:off x="9488488" y="125413"/>
            <a:ext cx="2012950" cy="14938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endParaRPr lang="fr-FR" dirty="0"/>
          </a:p>
          <a:p>
            <a:pPr lvl="0"/>
            <a:r>
              <a:rPr lang="fr-FR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225478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9BDB0678-6F7A-4424-9DBF-C02B9634E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841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3282A2E-8211-444B-AB58-60AC7D02029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057EF9-9615-4A25-B3C4-B00B7A67CF7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26589B6-E3A6-4FFA-8AAF-6B2FA0A929E2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CD0671E3-4B51-442B-8069-C52DEC2D42EB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C4BD706-4EDE-462A-B2FF-916F808E1D26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02F5A4AF-5854-441C-801E-B9B857D0F10F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F3D59830-C6A2-4532-AA56-09FC29C5F88A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7CD5DA49-02F6-42F0-8131-20554FFCDD36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0" name="Espace réservé du contenu 9">
            <a:extLst>
              <a:ext uri="{FF2B5EF4-FFF2-40B4-BE49-F238E27FC236}">
                <a16:creationId xmlns:a16="http://schemas.microsoft.com/office/drawing/2014/main" id="{5A7E0FB7-14EC-4F33-A797-2B09A3B35EE1}"/>
              </a:ext>
            </a:extLst>
          </p:cNvPr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contenu 10">
            <a:extLst>
              <a:ext uri="{FF2B5EF4-FFF2-40B4-BE49-F238E27FC236}">
                <a16:creationId xmlns:a16="http://schemas.microsoft.com/office/drawing/2014/main" id="{69C9E398-1715-4CAA-8A49-6E21AFCAFB8D}"/>
              </a:ext>
            </a:extLst>
          </p:cNvPr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41F58808-ACC9-4BF2-B976-D417DC11C115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3" name="Espace réservé du contenu 12">
            <a:extLst>
              <a:ext uri="{FF2B5EF4-FFF2-40B4-BE49-F238E27FC236}">
                <a16:creationId xmlns:a16="http://schemas.microsoft.com/office/drawing/2014/main" id="{5E4A0BC1-4E82-4509-8846-A19C01E9A456}"/>
              </a:ext>
            </a:extLst>
          </p:cNvPr>
          <p:cNvSpPr>
            <a:spLocks noGrp="1"/>
          </p:cNvSpPr>
          <p:nvPr>
            <p:ph sz="quarter" idx="2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contenu 13">
            <a:extLst>
              <a:ext uri="{FF2B5EF4-FFF2-40B4-BE49-F238E27FC236}">
                <a16:creationId xmlns:a16="http://schemas.microsoft.com/office/drawing/2014/main" id="{11BC0203-0BE1-48E7-A917-E66E5455E8B5}"/>
              </a:ext>
            </a:extLst>
          </p:cNvPr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contenu 14">
            <a:extLst>
              <a:ext uri="{FF2B5EF4-FFF2-40B4-BE49-F238E27FC236}">
                <a16:creationId xmlns:a16="http://schemas.microsoft.com/office/drawing/2014/main" id="{50A12599-2FEF-481F-B714-E7A087D24D35}"/>
              </a:ext>
            </a:extLst>
          </p:cNvPr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contenu 15">
            <a:extLst>
              <a:ext uri="{FF2B5EF4-FFF2-40B4-BE49-F238E27FC236}">
                <a16:creationId xmlns:a16="http://schemas.microsoft.com/office/drawing/2014/main" id="{78957CB2-B183-4C11-8949-D07015BB9C19}"/>
              </a:ext>
            </a:extLst>
          </p:cNvPr>
          <p:cNvSpPr>
            <a:spLocks noGrp="1"/>
          </p:cNvSpPr>
          <p:nvPr>
            <p:ph sz="quarter" idx="3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contenu 16">
            <a:extLst>
              <a:ext uri="{FF2B5EF4-FFF2-40B4-BE49-F238E27FC236}">
                <a16:creationId xmlns:a16="http://schemas.microsoft.com/office/drawing/2014/main" id="{69FC1CD5-E8C9-402D-A62E-18959BA516C4}"/>
              </a:ext>
            </a:extLst>
          </p:cNvPr>
          <p:cNvSpPr>
            <a:spLocks noGrp="1"/>
          </p:cNvSpPr>
          <p:nvPr>
            <p:ph sz="quarter" idx="3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Espace réservé du contenu 17">
            <a:extLst>
              <a:ext uri="{FF2B5EF4-FFF2-40B4-BE49-F238E27FC236}">
                <a16:creationId xmlns:a16="http://schemas.microsoft.com/office/drawing/2014/main" id="{64BF3F02-71A9-42E8-A93E-7F9C5B0954C7}"/>
              </a:ext>
            </a:extLst>
          </p:cNvPr>
          <p:cNvSpPr>
            <a:spLocks noGrp="1"/>
          </p:cNvSpPr>
          <p:nvPr>
            <p:ph sz="quarter" idx="3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contenu 18">
            <a:extLst>
              <a:ext uri="{FF2B5EF4-FFF2-40B4-BE49-F238E27FC236}">
                <a16:creationId xmlns:a16="http://schemas.microsoft.com/office/drawing/2014/main" id="{CFA7F48D-1971-4CB4-89E2-77ACA8469966}"/>
              </a:ext>
            </a:extLst>
          </p:cNvPr>
          <p:cNvSpPr>
            <a:spLocks noGrp="1"/>
          </p:cNvSpPr>
          <p:nvPr>
            <p:ph sz="quarter" idx="3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Espace réservé du contenu 19">
            <a:extLst>
              <a:ext uri="{FF2B5EF4-FFF2-40B4-BE49-F238E27FC236}">
                <a16:creationId xmlns:a16="http://schemas.microsoft.com/office/drawing/2014/main" id="{6F3CD630-6E9A-49E4-839E-AA0B61DAF410}"/>
              </a:ext>
            </a:extLst>
          </p:cNvPr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1" name="Espace réservé du contenu 20">
            <a:extLst>
              <a:ext uri="{FF2B5EF4-FFF2-40B4-BE49-F238E27FC236}">
                <a16:creationId xmlns:a16="http://schemas.microsoft.com/office/drawing/2014/main" id="{83D2264F-FBA5-463F-B074-A318AB3D6271}"/>
              </a:ext>
            </a:extLst>
          </p:cNvPr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2" name="Espace réservé du contenu 21">
            <a:extLst>
              <a:ext uri="{FF2B5EF4-FFF2-40B4-BE49-F238E27FC236}">
                <a16:creationId xmlns:a16="http://schemas.microsoft.com/office/drawing/2014/main" id="{2C1A4207-DB8D-48B5-96DB-C8524A13AD96}"/>
              </a:ext>
            </a:extLst>
          </p:cNvPr>
          <p:cNvSpPr>
            <a:spLocks noGrp="1"/>
          </p:cNvSpPr>
          <p:nvPr>
            <p:ph sz="quarter" idx="3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3" name="Espace réservé du contenu 22">
            <a:extLst>
              <a:ext uri="{FF2B5EF4-FFF2-40B4-BE49-F238E27FC236}">
                <a16:creationId xmlns:a16="http://schemas.microsoft.com/office/drawing/2014/main" id="{43146F89-E6FB-4442-A2BF-A732E66F07E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4" name="Espace réservé du contenu 23">
            <a:extLst>
              <a:ext uri="{FF2B5EF4-FFF2-40B4-BE49-F238E27FC236}">
                <a16:creationId xmlns:a16="http://schemas.microsoft.com/office/drawing/2014/main" id="{DAB25324-76CD-49E9-8BAA-4224553B91A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5" name="Espace réservé du contenu 24">
            <a:extLst>
              <a:ext uri="{FF2B5EF4-FFF2-40B4-BE49-F238E27FC236}">
                <a16:creationId xmlns:a16="http://schemas.microsoft.com/office/drawing/2014/main" id="{FB0A43F2-77AD-4BA4-B8CD-1863F974E83E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6" name="Espace réservé du contenu 25">
            <a:extLst>
              <a:ext uri="{FF2B5EF4-FFF2-40B4-BE49-F238E27FC236}">
                <a16:creationId xmlns:a16="http://schemas.microsoft.com/office/drawing/2014/main" id="{1FCEF9DF-8CAC-4CA0-81DB-8A3777630E16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contenu 26">
            <a:extLst>
              <a:ext uri="{FF2B5EF4-FFF2-40B4-BE49-F238E27FC236}">
                <a16:creationId xmlns:a16="http://schemas.microsoft.com/office/drawing/2014/main" id="{0F0488C7-8B74-4E73-94E0-A1984B3C2602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8" name="Espace réservé du contenu 27">
            <a:extLst>
              <a:ext uri="{FF2B5EF4-FFF2-40B4-BE49-F238E27FC236}">
                <a16:creationId xmlns:a16="http://schemas.microsoft.com/office/drawing/2014/main" id="{3CEA4A0B-B544-4970-984E-F425910DBB5B}"/>
              </a:ext>
            </a:extLst>
          </p:cNvPr>
          <p:cNvSpPr>
            <a:spLocks noGrp="1"/>
          </p:cNvSpPr>
          <p:nvPr>
            <p:ph sz="quarter" idx="3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contenu 28">
            <a:extLst>
              <a:ext uri="{FF2B5EF4-FFF2-40B4-BE49-F238E27FC236}">
                <a16:creationId xmlns:a16="http://schemas.microsoft.com/office/drawing/2014/main" id="{65607790-2AD2-41B6-B9ED-2EAB1B85276C}"/>
              </a:ext>
            </a:extLst>
          </p:cNvPr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0" name="Espace réservé du contenu 29">
            <a:extLst>
              <a:ext uri="{FF2B5EF4-FFF2-40B4-BE49-F238E27FC236}">
                <a16:creationId xmlns:a16="http://schemas.microsoft.com/office/drawing/2014/main" id="{F603C651-83EE-41B3-801C-6712002926C7}"/>
              </a:ext>
            </a:extLst>
          </p:cNvPr>
          <p:cNvSpPr>
            <a:spLocks noGrp="1"/>
          </p:cNvSpPr>
          <p:nvPr>
            <p:ph sz="quarter" idx="3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contenu 30">
            <a:extLst>
              <a:ext uri="{FF2B5EF4-FFF2-40B4-BE49-F238E27FC236}">
                <a16:creationId xmlns:a16="http://schemas.microsoft.com/office/drawing/2014/main" id="{23224061-6226-47D8-A330-8C44A84553A8}"/>
              </a:ext>
            </a:extLst>
          </p:cNvPr>
          <p:cNvSpPr>
            <a:spLocks noGrp="1"/>
          </p:cNvSpPr>
          <p:nvPr>
            <p:ph sz="quarter" idx="4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2" name="Espace réservé du contenu 31">
            <a:extLst>
              <a:ext uri="{FF2B5EF4-FFF2-40B4-BE49-F238E27FC236}">
                <a16:creationId xmlns:a16="http://schemas.microsoft.com/office/drawing/2014/main" id="{3965BD29-3147-4DC1-96F6-7F1F99521EFA}"/>
              </a:ext>
            </a:extLst>
          </p:cNvPr>
          <p:cNvSpPr>
            <a:spLocks noGrp="1"/>
          </p:cNvSpPr>
          <p:nvPr>
            <p:ph sz="quarter" idx="4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3" name="Espace réservé du contenu 32">
            <a:extLst>
              <a:ext uri="{FF2B5EF4-FFF2-40B4-BE49-F238E27FC236}">
                <a16:creationId xmlns:a16="http://schemas.microsoft.com/office/drawing/2014/main" id="{0D6BE621-8C9B-40D1-B9D5-125910872738}"/>
              </a:ext>
            </a:extLst>
          </p:cNvPr>
          <p:cNvSpPr>
            <a:spLocks noGrp="1"/>
          </p:cNvSpPr>
          <p:nvPr>
            <p:ph sz="quarter" idx="4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4" name="Espace réservé du contenu 33">
            <a:extLst>
              <a:ext uri="{FF2B5EF4-FFF2-40B4-BE49-F238E27FC236}">
                <a16:creationId xmlns:a16="http://schemas.microsoft.com/office/drawing/2014/main" id="{EF26155D-3717-4E2E-B1DE-1AD6CCF367E8}"/>
              </a:ext>
            </a:extLst>
          </p:cNvPr>
          <p:cNvSpPr>
            <a:spLocks noGrp="1"/>
          </p:cNvSpPr>
          <p:nvPr>
            <p:ph sz="quarter" idx="4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5" name="Espace réservé du contenu 34">
            <a:extLst>
              <a:ext uri="{FF2B5EF4-FFF2-40B4-BE49-F238E27FC236}">
                <a16:creationId xmlns:a16="http://schemas.microsoft.com/office/drawing/2014/main" id="{DB81D556-53E4-4D57-AF7B-7487565879B9}"/>
              </a:ext>
            </a:extLst>
          </p:cNvPr>
          <p:cNvSpPr>
            <a:spLocks noGrp="1"/>
          </p:cNvSpPr>
          <p:nvPr>
            <p:ph sz="quarter" idx="4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6" name="Espace réservé du contenu 35">
            <a:extLst>
              <a:ext uri="{FF2B5EF4-FFF2-40B4-BE49-F238E27FC236}">
                <a16:creationId xmlns:a16="http://schemas.microsoft.com/office/drawing/2014/main" id="{6E44AA35-6492-4F18-9EB3-EDF7FDDF332B}"/>
              </a:ext>
            </a:extLst>
          </p:cNvPr>
          <p:cNvSpPr>
            <a:spLocks noGrp="1"/>
          </p:cNvSpPr>
          <p:nvPr>
            <p:ph sz="quarter" idx="4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7" name="Espace réservé du contenu 36">
            <a:extLst>
              <a:ext uri="{FF2B5EF4-FFF2-40B4-BE49-F238E27FC236}">
                <a16:creationId xmlns:a16="http://schemas.microsoft.com/office/drawing/2014/main" id="{E79B3662-BC1F-461A-AE8C-33E6D48A6386}"/>
              </a:ext>
            </a:extLst>
          </p:cNvPr>
          <p:cNvSpPr>
            <a:spLocks noGrp="1"/>
          </p:cNvSpPr>
          <p:nvPr>
            <p:ph sz="quarter" idx="4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8" name="Espace réservé du contenu 37">
            <a:extLst>
              <a:ext uri="{FF2B5EF4-FFF2-40B4-BE49-F238E27FC236}">
                <a16:creationId xmlns:a16="http://schemas.microsoft.com/office/drawing/2014/main" id="{1DA19754-4CD2-4B87-8419-1FBBBA0E47EA}"/>
              </a:ext>
            </a:extLst>
          </p:cNvPr>
          <p:cNvSpPr>
            <a:spLocks noGrp="1"/>
          </p:cNvSpPr>
          <p:nvPr>
            <p:ph sz="quarter" idx="4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9" name="Espace réservé du contenu 38">
            <a:extLst>
              <a:ext uri="{FF2B5EF4-FFF2-40B4-BE49-F238E27FC236}">
                <a16:creationId xmlns:a16="http://schemas.microsoft.com/office/drawing/2014/main" id="{10CB5CB0-2513-444E-B2AC-A15EB04C4883}"/>
              </a:ext>
            </a:extLst>
          </p:cNvPr>
          <p:cNvSpPr>
            <a:spLocks noGrp="1"/>
          </p:cNvSpPr>
          <p:nvPr>
            <p:ph sz="quarter" idx="4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0" name="Espace réservé du contenu 39">
            <a:extLst>
              <a:ext uri="{FF2B5EF4-FFF2-40B4-BE49-F238E27FC236}">
                <a16:creationId xmlns:a16="http://schemas.microsoft.com/office/drawing/2014/main" id="{269547F6-CB8F-456A-A255-21B528D0B17D}"/>
              </a:ext>
            </a:extLst>
          </p:cNvPr>
          <p:cNvSpPr>
            <a:spLocks noGrp="1"/>
          </p:cNvSpPr>
          <p:nvPr>
            <p:ph sz="quarter" idx="4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1" name="Espace réservé du contenu 40">
            <a:extLst>
              <a:ext uri="{FF2B5EF4-FFF2-40B4-BE49-F238E27FC236}">
                <a16:creationId xmlns:a16="http://schemas.microsoft.com/office/drawing/2014/main" id="{6B84D843-267D-4B12-AEEB-56D0C5EEF79D}"/>
              </a:ext>
            </a:extLst>
          </p:cNvPr>
          <p:cNvSpPr>
            <a:spLocks noGrp="1"/>
          </p:cNvSpPr>
          <p:nvPr>
            <p:ph sz="quarter" idx="5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2" name="Espace réservé du contenu 41">
            <a:extLst>
              <a:ext uri="{FF2B5EF4-FFF2-40B4-BE49-F238E27FC236}">
                <a16:creationId xmlns:a16="http://schemas.microsoft.com/office/drawing/2014/main" id="{426B835F-5C8E-42B5-BA19-08BB4F6EA330}"/>
              </a:ext>
            </a:extLst>
          </p:cNvPr>
          <p:cNvSpPr>
            <a:spLocks noGrp="1"/>
          </p:cNvSpPr>
          <p:nvPr>
            <p:ph sz="quarter" idx="5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3" name="Espace réservé du contenu 42">
            <a:extLst>
              <a:ext uri="{FF2B5EF4-FFF2-40B4-BE49-F238E27FC236}">
                <a16:creationId xmlns:a16="http://schemas.microsoft.com/office/drawing/2014/main" id="{D9827D63-03BB-4C5E-AD65-D924D10521AA}"/>
              </a:ext>
            </a:extLst>
          </p:cNvPr>
          <p:cNvSpPr>
            <a:spLocks noGrp="1"/>
          </p:cNvSpPr>
          <p:nvPr>
            <p:ph sz="quarter" idx="5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4" name="Espace réservé du contenu 43">
            <a:extLst>
              <a:ext uri="{FF2B5EF4-FFF2-40B4-BE49-F238E27FC236}">
                <a16:creationId xmlns:a16="http://schemas.microsoft.com/office/drawing/2014/main" id="{77B58634-9B1C-4CC2-9631-9A22E5269F9F}"/>
              </a:ext>
            </a:extLst>
          </p:cNvPr>
          <p:cNvSpPr>
            <a:spLocks noGrp="1"/>
          </p:cNvSpPr>
          <p:nvPr>
            <p:ph sz="quarter" idx="5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5" name="Espace réservé du contenu 44">
            <a:extLst>
              <a:ext uri="{FF2B5EF4-FFF2-40B4-BE49-F238E27FC236}">
                <a16:creationId xmlns:a16="http://schemas.microsoft.com/office/drawing/2014/main" id="{A4594CC4-3C45-4D1B-8108-4ECD722914E8}"/>
              </a:ext>
            </a:extLst>
          </p:cNvPr>
          <p:cNvSpPr>
            <a:spLocks noGrp="1"/>
          </p:cNvSpPr>
          <p:nvPr>
            <p:ph sz="quarter" idx="5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6" name="Espace réservé du contenu 45">
            <a:extLst>
              <a:ext uri="{FF2B5EF4-FFF2-40B4-BE49-F238E27FC236}">
                <a16:creationId xmlns:a16="http://schemas.microsoft.com/office/drawing/2014/main" id="{29D96A49-861C-408D-99CC-3613F98B6B0F}"/>
              </a:ext>
            </a:extLst>
          </p:cNvPr>
          <p:cNvSpPr>
            <a:spLocks noGrp="1"/>
          </p:cNvSpPr>
          <p:nvPr>
            <p:ph sz="quarter" idx="5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7" name="Espace réservé du contenu 46">
            <a:extLst>
              <a:ext uri="{FF2B5EF4-FFF2-40B4-BE49-F238E27FC236}">
                <a16:creationId xmlns:a16="http://schemas.microsoft.com/office/drawing/2014/main" id="{B5DE6158-E54A-4E9D-814C-8BCBF77275F0}"/>
              </a:ext>
            </a:extLst>
          </p:cNvPr>
          <p:cNvSpPr>
            <a:spLocks noGrp="1"/>
          </p:cNvSpPr>
          <p:nvPr>
            <p:ph sz="quarter" idx="5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8" name="Espace réservé du contenu 47">
            <a:extLst>
              <a:ext uri="{FF2B5EF4-FFF2-40B4-BE49-F238E27FC236}">
                <a16:creationId xmlns:a16="http://schemas.microsoft.com/office/drawing/2014/main" id="{8A15A5FB-6F26-4468-8EAB-3436613D63D5}"/>
              </a:ext>
            </a:extLst>
          </p:cNvPr>
          <p:cNvSpPr>
            <a:spLocks noGrp="1"/>
          </p:cNvSpPr>
          <p:nvPr>
            <p:ph sz="quarter" idx="5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9" name="Espace réservé du contenu 48">
            <a:extLst>
              <a:ext uri="{FF2B5EF4-FFF2-40B4-BE49-F238E27FC236}">
                <a16:creationId xmlns:a16="http://schemas.microsoft.com/office/drawing/2014/main" id="{AEBCB069-3218-4585-A1D9-B66FF2517358}"/>
              </a:ext>
            </a:extLst>
          </p:cNvPr>
          <p:cNvSpPr>
            <a:spLocks noGrp="1"/>
          </p:cNvSpPr>
          <p:nvPr>
            <p:ph sz="quarter" idx="5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0" name="Espace réservé du contenu 49">
            <a:extLst>
              <a:ext uri="{FF2B5EF4-FFF2-40B4-BE49-F238E27FC236}">
                <a16:creationId xmlns:a16="http://schemas.microsoft.com/office/drawing/2014/main" id="{953F1173-F4BA-42CD-AD8C-1AFDA2FE85F3}"/>
              </a:ext>
            </a:extLst>
          </p:cNvPr>
          <p:cNvSpPr>
            <a:spLocks noGrp="1"/>
          </p:cNvSpPr>
          <p:nvPr>
            <p:ph sz="quarter" idx="5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1" name="Espace réservé du contenu 50">
            <a:extLst>
              <a:ext uri="{FF2B5EF4-FFF2-40B4-BE49-F238E27FC236}">
                <a16:creationId xmlns:a16="http://schemas.microsoft.com/office/drawing/2014/main" id="{34A57B88-9068-4105-B1A6-E904CA067FD0}"/>
              </a:ext>
            </a:extLst>
          </p:cNvPr>
          <p:cNvSpPr>
            <a:spLocks noGrp="1"/>
          </p:cNvSpPr>
          <p:nvPr>
            <p:ph sz="quarter" idx="6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2" name="Espace réservé du contenu 51">
            <a:extLst>
              <a:ext uri="{FF2B5EF4-FFF2-40B4-BE49-F238E27FC236}">
                <a16:creationId xmlns:a16="http://schemas.microsoft.com/office/drawing/2014/main" id="{0437E193-B6C1-4FC6-A662-8F9070C15C41}"/>
              </a:ext>
            </a:extLst>
          </p:cNvPr>
          <p:cNvSpPr>
            <a:spLocks noGrp="1"/>
          </p:cNvSpPr>
          <p:nvPr>
            <p:ph sz="quarter" idx="6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3" name="Espace réservé du contenu 52">
            <a:extLst>
              <a:ext uri="{FF2B5EF4-FFF2-40B4-BE49-F238E27FC236}">
                <a16:creationId xmlns:a16="http://schemas.microsoft.com/office/drawing/2014/main" id="{72E03961-8D39-4B78-81F2-8FE9C7B7D467}"/>
              </a:ext>
            </a:extLst>
          </p:cNvPr>
          <p:cNvSpPr>
            <a:spLocks noGrp="1"/>
          </p:cNvSpPr>
          <p:nvPr>
            <p:ph sz="quarter" idx="6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4" name="Espace réservé du contenu 53">
            <a:extLst>
              <a:ext uri="{FF2B5EF4-FFF2-40B4-BE49-F238E27FC236}">
                <a16:creationId xmlns:a16="http://schemas.microsoft.com/office/drawing/2014/main" id="{92D3A800-3AEF-49B9-8BB3-3CED12746106}"/>
              </a:ext>
            </a:extLst>
          </p:cNvPr>
          <p:cNvSpPr>
            <a:spLocks noGrp="1"/>
          </p:cNvSpPr>
          <p:nvPr>
            <p:ph sz="quarter" idx="6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5" name="Espace réservé du contenu 54">
            <a:extLst>
              <a:ext uri="{FF2B5EF4-FFF2-40B4-BE49-F238E27FC236}">
                <a16:creationId xmlns:a16="http://schemas.microsoft.com/office/drawing/2014/main" id="{083DCA0A-EBF1-4427-ABF6-13CC7E3FC723}"/>
              </a:ext>
            </a:extLst>
          </p:cNvPr>
          <p:cNvSpPr>
            <a:spLocks noGrp="1"/>
          </p:cNvSpPr>
          <p:nvPr>
            <p:ph sz="quarter" idx="6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6" name="Espace réservé du contenu 55">
            <a:extLst>
              <a:ext uri="{FF2B5EF4-FFF2-40B4-BE49-F238E27FC236}">
                <a16:creationId xmlns:a16="http://schemas.microsoft.com/office/drawing/2014/main" id="{311FADDD-143D-4112-B3F9-B39297CC6B41}"/>
              </a:ext>
            </a:extLst>
          </p:cNvPr>
          <p:cNvSpPr>
            <a:spLocks noGrp="1"/>
          </p:cNvSpPr>
          <p:nvPr>
            <p:ph sz="quarter" idx="6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7" name="Espace réservé du contenu 56">
            <a:extLst>
              <a:ext uri="{FF2B5EF4-FFF2-40B4-BE49-F238E27FC236}">
                <a16:creationId xmlns:a16="http://schemas.microsoft.com/office/drawing/2014/main" id="{FC2D6622-5E9E-4D89-B261-63D277A10378}"/>
              </a:ext>
            </a:extLst>
          </p:cNvPr>
          <p:cNvSpPr>
            <a:spLocks noGrp="1"/>
          </p:cNvSpPr>
          <p:nvPr>
            <p:ph sz="quarter" idx="6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8" name="Espace réservé du contenu 57">
            <a:extLst>
              <a:ext uri="{FF2B5EF4-FFF2-40B4-BE49-F238E27FC236}">
                <a16:creationId xmlns:a16="http://schemas.microsoft.com/office/drawing/2014/main" id="{8ADEE351-632A-4AFD-9BDF-5DEC20524F84}"/>
              </a:ext>
            </a:extLst>
          </p:cNvPr>
          <p:cNvSpPr>
            <a:spLocks noGrp="1"/>
          </p:cNvSpPr>
          <p:nvPr>
            <p:ph sz="quarter" idx="6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9" name="Espace réservé du contenu 58">
            <a:extLst>
              <a:ext uri="{FF2B5EF4-FFF2-40B4-BE49-F238E27FC236}">
                <a16:creationId xmlns:a16="http://schemas.microsoft.com/office/drawing/2014/main" id="{4984C999-44D2-4D8A-A9C0-D040F23A1C43}"/>
              </a:ext>
            </a:extLst>
          </p:cNvPr>
          <p:cNvSpPr>
            <a:spLocks noGrp="1"/>
          </p:cNvSpPr>
          <p:nvPr>
            <p:ph sz="quarter" idx="6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0" name="Espace réservé du contenu 59">
            <a:extLst>
              <a:ext uri="{FF2B5EF4-FFF2-40B4-BE49-F238E27FC236}">
                <a16:creationId xmlns:a16="http://schemas.microsoft.com/office/drawing/2014/main" id="{64250AC5-4E5C-4197-904E-FE857BCE30DA}"/>
              </a:ext>
            </a:extLst>
          </p:cNvPr>
          <p:cNvSpPr>
            <a:spLocks noGrp="1"/>
          </p:cNvSpPr>
          <p:nvPr>
            <p:ph sz="quarter" idx="6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1" name="Espace réservé du contenu 60">
            <a:extLst>
              <a:ext uri="{FF2B5EF4-FFF2-40B4-BE49-F238E27FC236}">
                <a16:creationId xmlns:a16="http://schemas.microsoft.com/office/drawing/2014/main" id="{75A7094D-8CB4-4349-B74C-51CDC49FB496}"/>
              </a:ext>
            </a:extLst>
          </p:cNvPr>
          <p:cNvSpPr>
            <a:spLocks noGrp="1"/>
          </p:cNvSpPr>
          <p:nvPr>
            <p:ph sz="quarter" idx="7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2" name="Espace réservé du contenu 61">
            <a:extLst>
              <a:ext uri="{FF2B5EF4-FFF2-40B4-BE49-F238E27FC236}">
                <a16:creationId xmlns:a16="http://schemas.microsoft.com/office/drawing/2014/main" id="{25EC306D-DDB6-4BAF-AA94-F7B95ADDC4B9}"/>
              </a:ext>
            </a:extLst>
          </p:cNvPr>
          <p:cNvSpPr>
            <a:spLocks noGrp="1"/>
          </p:cNvSpPr>
          <p:nvPr>
            <p:ph sz="quarter" idx="7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3" name="Espace réservé du contenu 62">
            <a:extLst>
              <a:ext uri="{FF2B5EF4-FFF2-40B4-BE49-F238E27FC236}">
                <a16:creationId xmlns:a16="http://schemas.microsoft.com/office/drawing/2014/main" id="{CE8C01F5-10D0-4824-A5CE-3FEB92D17C2F}"/>
              </a:ext>
            </a:extLst>
          </p:cNvPr>
          <p:cNvSpPr>
            <a:spLocks noGrp="1"/>
          </p:cNvSpPr>
          <p:nvPr>
            <p:ph sz="quarter" idx="7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4" name="Espace réservé du contenu 63">
            <a:extLst>
              <a:ext uri="{FF2B5EF4-FFF2-40B4-BE49-F238E27FC236}">
                <a16:creationId xmlns:a16="http://schemas.microsoft.com/office/drawing/2014/main" id="{B75DB88A-D659-4770-9D4E-004C62A321BF}"/>
              </a:ext>
            </a:extLst>
          </p:cNvPr>
          <p:cNvSpPr>
            <a:spLocks noGrp="1"/>
          </p:cNvSpPr>
          <p:nvPr>
            <p:ph sz="quarter" idx="7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5" name="Espace réservé du contenu 64">
            <a:extLst>
              <a:ext uri="{FF2B5EF4-FFF2-40B4-BE49-F238E27FC236}">
                <a16:creationId xmlns:a16="http://schemas.microsoft.com/office/drawing/2014/main" id="{B5F7A55A-72CD-4B77-9A35-73BD36F1FCBA}"/>
              </a:ext>
            </a:extLst>
          </p:cNvPr>
          <p:cNvSpPr>
            <a:spLocks noGrp="1"/>
          </p:cNvSpPr>
          <p:nvPr>
            <p:ph sz="quarter" idx="7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6" name="Espace réservé du contenu 65">
            <a:extLst>
              <a:ext uri="{FF2B5EF4-FFF2-40B4-BE49-F238E27FC236}">
                <a16:creationId xmlns:a16="http://schemas.microsoft.com/office/drawing/2014/main" id="{46B476FE-02EA-41DC-9743-A9FB324E403D}"/>
              </a:ext>
            </a:extLst>
          </p:cNvPr>
          <p:cNvSpPr>
            <a:spLocks noGrp="1"/>
          </p:cNvSpPr>
          <p:nvPr>
            <p:ph sz="quarter" idx="7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7" name="Espace réservé du contenu 66">
            <a:extLst>
              <a:ext uri="{FF2B5EF4-FFF2-40B4-BE49-F238E27FC236}">
                <a16:creationId xmlns:a16="http://schemas.microsoft.com/office/drawing/2014/main" id="{6EC59A13-8628-4BA5-A945-58818E21717D}"/>
              </a:ext>
            </a:extLst>
          </p:cNvPr>
          <p:cNvSpPr>
            <a:spLocks noGrp="1"/>
          </p:cNvSpPr>
          <p:nvPr>
            <p:ph sz="quarter" idx="7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8" name="Espace réservé du contenu 67">
            <a:extLst>
              <a:ext uri="{FF2B5EF4-FFF2-40B4-BE49-F238E27FC236}">
                <a16:creationId xmlns:a16="http://schemas.microsoft.com/office/drawing/2014/main" id="{48E328E0-E0AC-4A7E-A4B0-371766717E00}"/>
              </a:ext>
            </a:extLst>
          </p:cNvPr>
          <p:cNvSpPr>
            <a:spLocks noGrp="1"/>
          </p:cNvSpPr>
          <p:nvPr>
            <p:ph sz="quarter" idx="7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9" name="Espace réservé du contenu 68">
            <a:extLst>
              <a:ext uri="{FF2B5EF4-FFF2-40B4-BE49-F238E27FC236}">
                <a16:creationId xmlns:a16="http://schemas.microsoft.com/office/drawing/2014/main" id="{8CE24A6D-4B3D-49C5-AC17-F7585B5652C8}"/>
              </a:ext>
            </a:extLst>
          </p:cNvPr>
          <p:cNvSpPr>
            <a:spLocks noGrp="1"/>
          </p:cNvSpPr>
          <p:nvPr>
            <p:ph sz="quarter" idx="7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0" name="Espace réservé du contenu 69">
            <a:extLst>
              <a:ext uri="{FF2B5EF4-FFF2-40B4-BE49-F238E27FC236}">
                <a16:creationId xmlns:a16="http://schemas.microsoft.com/office/drawing/2014/main" id="{50CB4094-FFB3-455B-92A6-C1ABCEBD0BB9}"/>
              </a:ext>
            </a:extLst>
          </p:cNvPr>
          <p:cNvSpPr>
            <a:spLocks noGrp="1"/>
          </p:cNvSpPr>
          <p:nvPr>
            <p:ph sz="quarter" idx="7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1" name="Espace réservé du contenu 70">
            <a:extLst>
              <a:ext uri="{FF2B5EF4-FFF2-40B4-BE49-F238E27FC236}">
                <a16:creationId xmlns:a16="http://schemas.microsoft.com/office/drawing/2014/main" id="{4CB7699C-F93B-4079-A5AD-2B574D4D8075}"/>
              </a:ext>
            </a:extLst>
          </p:cNvPr>
          <p:cNvSpPr>
            <a:spLocks noGrp="1"/>
          </p:cNvSpPr>
          <p:nvPr>
            <p:ph sz="quarter" idx="8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2" name="Espace réservé du contenu 71">
            <a:extLst>
              <a:ext uri="{FF2B5EF4-FFF2-40B4-BE49-F238E27FC236}">
                <a16:creationId xmlns:a16="http://schemas.microsoft.com/office/drawing/2014/main" id="{CDAAD940-30C7-446B-B4DB-7FF6B1EBC1FD}"/>
              </a:ext>
            </a:extLst>
          </p:cNvPr>
          <p:cNvSpPr>
            <a:spLocks noGrp="1"/>
          </p:cNvSpPr>
          <p:nvPr>
            <p:ph sz="quarter" idx="8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3" name="Espace réservé du contenu 72">
            <a:extLst>
              <a:ext uri="{FF2B5EF4-FFF2-40B4-BE49-F238E27FC236}">
                <a16:creationId xmlns:a16="http://schemas.microsoft.com/office/drawing/2014/main" id="{DB60676E-C823-493E-AC8A-7642A2B3A29F}"/>
              </a:ext>
            </a:extLst>
          </p:cNvPr>
          <p:cNvSpPr>
            <a:spLocks noGrp="1"/>
          </p:cNvSpPr>
          <p:nvPr>
            <p:ph sz="quarter" idx="8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4" name="Espace réservé du contenu 73">
            <a:extLst>
              <a:ext uri="{FF2B5EF4-FFF2-40B4-BE49-F238E27FC236}">
                <a16:creationId xmlns:a16="http://schemas.microsoft.com/office/drawing/2014/main" id="{BAEA594D-9539-4EE4-AA98-9698A6C38A12}"/>
              </a:ext>
            </a:extLst>
          </p:cNvPr>
          <p:cNvSpPr>
            <a:spLocks noGrp="1"/>
          </p:cNvSpPr>
          <p:nvPr>
            <p:ph sz="quarter" idx="8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60855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Grand écran</PresentationFormat>
  <Paragraphs>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Pauline Loret</dc:creator>
  <cp:lastModifiedBy>Dumas Johanna</cp:lastModifiedBy>
  <cp:revision>6</cp:revision>
  <dcterms:created xsi:type="dcterms:W3CDTF">2018-08-13T12:24:23Z</dcterms:created>
  <dcterms:modified xsi:type="dcterms:W3CDTF">2019-09-05T12:12:52Z</dcterms:modified>
</cp:coreProperties>
</file>